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70" r:id="rId3"/>
    <p:sldId id="271" r:id="rId4"/>
    <p:sldId id="267" r:id="rId5"/>
    <p:sldId id="273" r:id="rId6"/>
    <p:sldId id="351" r:id="rId7"/>
    <p:sldId id="368" r:id="rId8"/>
    <p:sldId id="365" r:id="rId9"/>
    <p:sldId id="369" r:id="rId10"/>
    <p:sldId id="372" r:id="rId11"/>
    <p:sldId id="370" r:id="rId12"/>
    <p:sldId id="373" r:id="rId13"/>
    <p:sldId id="371" r:id="rId14"/>
    <p:sldId id="375" r:id="rId15"/>
    <p:sldId id="374" r:id="rId16"/>
    <p:sldId id="376" r:id="rId17"/>
    <p:sldId id="278" r:id="rId18"/>
    <p:sldId id="367" r:id="rId19"/>
    <p:sldId id="3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0643" autoAdjust="0"/>
  </p:normalViewPr>
  <p:slideViewPr>
    <p:cSldViewPr snapToGrid="0" showGuides="1">
      <p:cViewPr varScale="1">
        <p:scale>
          <a:sx n="85" d="100"/>
          <a:sy n="85" d="100"/>
        </p:scale>
        <p:origin x="509"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59BD6-0D62-4F52-B53F-F708C2558B5E}" type="datetimeFigureOut">
              <a:rPr lang="en-US" smtClean="0"/>
              <a:t>4/16/2022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2CAC5-C57D-441E-BE22-75AA6544BBDF}" type="slidenum">
              <a:rPr lang="en-US" smtClean="0"/>
              <a:t>‹#›</a:t>
            </a:fld>
            <a:endParaRPr lang="en-US"/>
          </a:p>
        </p:txBody>
      </p:sp>
    </p:spTree>
    <p:extLst>
      <p:ext uri="{BB962C8B-B14F-4D97-AF65-F5344CB8AC3E}">
        <p14:creationId xmlns:p14="http://schemas.microsoft.com/office/powerpoint/2010/main" val="289688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https://www.pexels.com/photo/people-near-table-3184639/</a:t>
            </a:r>
          </a:p>
        </p:txBody>
      </p:sp>
      <p:sp>
        <p:nvSpPr>
          <p:cNvPr id="4" name="Slide Number Placeholder 3"/>
          <p:cNvSpPr>
            <a:spLocks noGrp="1"/>
          </p:cNvSpPr>
          <p:nvPr>
            <p:ph type="sldNum" sz="quarter" idx="5"/>
          </p:nvPr>
        </p:nvSpPr>
        <p:spPr/>
        <p:txBody>
          <a:bodyPr/>
          <a:lstStyle/>
          <a:p>
            <a:fld id="{04D2CAC5-C57D-441E-BE22-75AA6544BBDF}" type="slidenum">
              <a:rPr lang="en-US" smtClean="0"/>
              <a:t>1</a:t>
            </a:fld>
            <a:endParaRPr lang="en-US"/>
          </a:p>
        </p:txBody>
      </p:sp>
    </p:spTree>
    <p:extLst>
      <p:ext uri="{BB962C8B-B14F-4D97-AF65-F5344CB8AC3E}">
        <p14:creationId xmlns:p14="http://schemas.microsoft.com/office/powerpoint/2010/main" val="93731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https://www.pexels.com/photo/photo-of-people-sitting-near-wooden-table-3183190/</a:t>
            </a:r>
          </a:p>
        </p:txBody>
      </p:sp>
      <p:sp>
        <p:nvSpPr>
          <p:cNvPr id="4" name="Slide Number Placeholder 3"/>
          <p:cNvSpPr>
            <a:spLocks noGrp="1"/>
          </p:cNvSpPr>
          <p:nvPr>
            <p:ph type="sldNum" sz="quarter" idx="5"/>
          </p:nvPr>
        </p:nvSpPr>
        <p:spPr/>
        <p:txBody>
          <a:bodyPr/>
          <a:lstStyle/>
          <a:p>
            <a:fld id="{04D2CAC5-C57D-441E-BE22-75AA6544BBDF}" type="slidenum">
              <a:rPr lang="en-US" smtClean="0"/>
              <a:t>2</a:t>
            </a:fld>
            <a:endParaRPr lang="en-US"/>
          </a:p>
        </p:txBody>
      </p:sp>
    </p:spTree>
    <p:extLst>
      <p:ext uri="{BB962C8B-B14F-4D97-AF65-F5344CB8AC3E}">
        <p14:creationId xmlns:p14="http://schemas.microsoft.com/office/powerpoint/2010/main" val="47101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https://www.pexels.com/photo/photo-of-people-near-computers-3183159/</a:t>
            </a:r>
          </a:p>
        </p:txBody>
      </p:sp>
      <p:sp>
        <p:nvSpPr>
          <p:cNvPr id="4" name="Slide Number Placeholder 3"/>
          <p:cNvSpPr>
            <a:spLocks noGrp="1"/>
          </p:cNvSpPr>
          <p:nvPr>
            <p:ph type="sldNum" sz="quarter" idx="5"/>
          </p:nvPr>
        </p:nvSpPr>
        <p:spPr/>
        <p:txBody>
          <a:bodyPr/>
          <a:lstStyle/>
          <a:p>
            <a:fld id="{04D2CAC5-C57D-441E-BE22-75AA6544BBDF}" type="slidenum">
              <a:rPr lang="en-US" smtClean="0"/>
              <a:t>3</a:t>
            </a:fld>
            <a:endParaRPr lang="en-US"/>
          </a:p>
        </p:txBody>
      </p:sp>
    </p:spTree>
    <p:extLst>
      <p:ext uri="{BB962C8B-B14F-4D97-AF65-F5344CB8AC3E}">
        <p14:creationId xmlns:p14="http://schemas.microsoft.com/office/powerpoint/2010/main" val="3125557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https://www.pexels.com/photo/person-in-blue-denim-jacket-sitting-on-chair-while-writing-39866/</a:t>
            </a:r>
          </a:p>
          <a:p>
            <a:r>
              <a:rPr lang="en-US" dirty="0"/>
              <a:t>https://www.pexels.com/photo/close-up-photography-of-man-wearing-sunglasses-1212984/</a:t>
            </a:r>
          </a:p>
          <a:p>
            <a:r>
              <a:rPr lang="en-US" dirty="0"/>
              <a:t>https://www.pexels.com/photo/man-wearing-brown-dress-shirt-holding-white-fedora-hat-1036627/</a:t>
            </a:r>
          </a:p>
          <a:p>
            <a:r>
              <a:rPr lang="en-US" dirty="0"/>
              <a:t>https://www.pexels.com/photo/photo-of-woman-wearing-blue-zip-up-jacket-1090387/</a:t>
            </a:r>
          </a:p>
        </p:txBody>
      </p:sp>
      <p:sp>
        <p:nvSpPr>
          <p:cNvPr id="4" name="Slide Number Placeholder 3"/>
          <p:cNvSpPr>
            <a:spLocks noGrp="1"/>
          </p:cNvSpPr>
          <p:nvPr>
            <p:ph type="sldNum" sz="quarter" idx="5"/>
          </p:nvPr>
        </p:nvSpPr>
        <p:spPr/>
        <p:txBody>
          <a:bodyPr/>
          <a:lstStyle/>
          <a:p>
            <a:fld id="{04D2CAC5-C57D-441E-BE22-75AA6544BBDF}" type="slidenum">
              <a:rPr lang="en-US" smtClean="0"/>
              <a:t>4</a:t>
            </a:fld>
            <a:endParaRPr lang="en-US"/>
          </a:p>
        </p:txBody>
      </p:sp>
    </p:spTree>
    <p:extLst>
      <p:ext uri="{BB962C8B-B14F-4D97-AF65-F5344CB8AC3E}">
        <p14:creationId xmlns:p14="http://schemas.microsoft.com/office/powerpoint/2010/main" val="268348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https://www.pexels.com/photo/business-businessman-contemporary-corporate-532220/</a:t>
            </a:r>
          </a:p>
        </p:txBody>
      </p:sp>
      <p:sp>
        <p:nvSpPr>
          <p:cNvPr id="4" name="Slide Number Placeholder 3"/>
          <p:cNvSpPr>
            <a:spLocks noGrp="1"/>
          </p:cNvSpPr>
          <p:nvPr>
            <p:ph type="sldNum" sz="quarter" idx="5"/>
          </p:nvPr>
        </p:nvSpPr>
        <p:spPr/>
        <p:txBody>
          <a:bodyPr/>
          <a:lstStyle/>
          <a:p>
            <a:fld id="{04D2CAC5-C57D-441E-BE22-75AA6544BBDF}" type="slidenum">
              <a:rPr lang="en-US" smtClean="0"/>
              <a:t>5</a:t>
            </a:fld>
            <a:endParaRPr lang="en-US"/>
          </a:p>
        </p:txBody>
      </p:sp>
    </p:spTree>
    <p:extLst>
      <p:ext uri="{BB962C8B-B14F-4D97-AF65-F5344CB8AC3E}">
        <p14:creationId xmlns:p14="http://schemas.microsoft.com/office/powerpoint/2010/main" val="425000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https://www.pexels.com/photo/apple-laptop-notebook-office-39284/</a:t>
            </a:r>
          </a:p>
          <a:p>
            <a:r>
              <a:rPr lang="en-US" dirty="0"/>
              <a:t>https://www.pexels.com/photo/two-imac-s-with-keyboard-and-phones-on-desk-326503/</a:t>
            </a:r>
          </a:p>
          <a:p>
            <a:r>
              <a:rPr lang="en-US" dirty="0"/>
              <a:t>https://www.pexels.com/photo/photo-of-imac-near-macbook-1029757/</a:t>
            </a:r>
          </a:p>
        </p:txBody>
      </p:sp>
      <p:sp>
        <p:nvSpPr>
          <p:cNvPr id="4" name="Slide Number Placeholder 3"/>
          <p:cNvSpPr>
            <a:spLocks noGrp="1"/>
          </p:cNvSpPr>
          <p:nvPr>
            <p:ph type="sldNum" sz="quarter" idx="5"/>
          </p:nvPr>
        </p:nvSpPr>
        <p:spPr/>
        <p:txBody>
          <a:bodyPr/>
          <a:lstStyle/>
          <a:p>
            <a:fld id="{04D2CAC5-C57D-441E-BE22-75AA6544BBDF}" type="slidenum">
              <a:rPr lang="en-US" smtClean="0"/>
              <a:t>17</a:t>
            </a:fld>
            <a:endParaRPr lang="en-US"/>
          </a:p>
        </p:txBody>
      </p:sp>
    </p:spTree>
    <p:extLst>
      <p:ext uri="{BB962C8B-B14F-4D97-AF65-F5344CB8AC3E}">
        <p14:creationId xmlns:p14="http://schemas.microsoft.com/office/powerpoint/2010/main" val="343132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https://www.pexels.com/photo/people-near-table-3184639/</a:t>
            </a:r>
          </a:p>
        </p:txBody>
      </p:sp>
      <p:sp>
        <p:nvSpPr>
          <p:cNvPr id="4" name="Slide Number Placeholder 3"/>
          <p:cNvSpPr>
            <a:spLocks noGrp="1"/>
          </p:cNvSpPr>
          <p:nvPr>
            <p:ph type="sldNum" sz="quarter" idx="5"/>
          </p:nvPr>
        </p:nvSpPr>
        <p:spPr/>
        <p:txBody>
          <a:bodyPr/>
          <a:lstStyle/>
          <a:p>
            <a:fld id="{04D2CAC5-C57D-441E-BE22-75AA6544BBDF}" type="slidenum">
              <a:rPr lang="en-US" smtClean="0"/>
              <a:t>19</a:t>
            </a:fld>
            <a:endParaRPr lang="en-US"/>
          </a:p>
        </p:txBody>
      </p:sp>
    </p:spTree>
    <p:extLst>
      <p:ext uri="{BB962C8B-B14F-4D97-AF65-F5344CB8AC3E}">
        <p14:creationId xmlns:p14="http://schemas.microsoft.com/office/powerpoint/2010/main" val="85197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D524C37-E7BC-024A-B56A-7A5D28A798FE}"/>
              </a:ext>
            </a:extLst>
          </p:cNvPr>
          <p:cNvSpPr>
            <a:spLocks noGrp="1"/>
          </p:cNvSpPr>
          <p:nvPr>
            <p:ph type="pic" sz="quarter" idx="10"/>
          </p:nvPr>
        </p:nvSpPr>
        <p:spPr>
          <a:xfrm>
            <a:off x="1" y="0"/>
            <a:ext cx="12192000" cy="6858000"/>
          </a:xfrm>
          <a:prstGeom prst="rect">
            <a:avLst/>
          </a:prstGeom>
          <a:solidFill>
            <a:schemeClr val="bg1">
              <a:lumMod val="85000"/>
            </a:schemeClr>
          </a:solidFill>
        </p:spPr>
        <p:txBody>
          <a:bodyPr>
            <a:norm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198073070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8BB5F8-C10A-414F-8FCE-9B6389CBE8A7}"/>
              </a:ext>
            </a:extLst>
          </p:cNvPr>
          <p:cNvSpPr>
            <a:spLocks noGrp="1"/>
          </p:cNvSpPr>
          <p:nvPr>
            <p:ph type="pic" sz="quarter" idx="19"/>
          </p:nvPr>
        </p:nvSpPr>
        <p:spPr>
          <a:xfrm>
            <a:off x="5410449" y="2"/>
            <a:ext cx="6781552" cy="6858000"/>
          </a:xfrm>
          <a:custGeom>
            <a:avLst/>
            <a:gdLst>
              <a:gd name="connsiteX0" fmla="*/ 4354289 w 6781552"/>
              <a:gd name="connsiteY0" fmla="*/ 0 h 6858000"/>
              <a:gd name="connsiteX1" fmla="*/ 6781552 w 6781552"/>
              <a:gd name="connsiteY1" fmla="*/ 0 h 6858000"/>
              <a:gd name="connsiteX2" fmla="*/ 6781552 w 6781552"/>
              <a:gd name="connsiteY2" fmla="*/ 6858000 h 6858000"/>
              <a:gd name="connsiteX3" fmla="*/ 1974703 w 6781552"/>
              <a:gd name="connsiteY3" fmla="*/ 6857999 h 6858000"/>
              <a:gd name="connsiteX4" fmla="*/ 0 w 6781552"/>
              <a:gd name="connsiteY4" fmla="*/ 520652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52" h="6858000">
                <a:moveTo>
                  <a:pt x="4354289" y="0"/>
                </a:moveTo>
                <a:lnTo>
                  <a:pt x="6781552" y="0"/>
                </a:lnTo>
                <a:lnTo>
                  <a:pt x="6781552" y="6858000"/>
                </a:lnTo>
                <a:lnTo>
                  <a:pt x="1974703" y="6857999"/>
                </a:lnTo>
                <a:lnTo>
                  <a:pt x="0" y="5206529"/>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84902261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77AA52-165A-BD4E-9517-FBB013B0CA90}"/>
              </a:ext>
            </a:extLst>
          </p:cNvPr>
          <p:cNvSpPr>
            <a:spLocks noGrp="1"/>
          </p:cNvSpPr>
          <p:nvPr>
            <p:ph type="pic" sz="quarter" idx="10"/>
          </p:nvPr>
        </p:nvSpPr>
        <p:spPr>
          <a:xfrm>
            <a:off x="1310640" y="1581912"/>
            <a:ext cx="9570720" cy="3694176"/>
          </a:xfrm>
          <a:custGeom>
            <a:avLst/>
            <a:gdLst>
              <a:gd name="connsiteX0" fmla="*/ 0 w 9570720"/>
              <a:gd name="connsiteY0" fmla="*/ 0 h 3694176"/>
              <a:gd name="connsiteX1" fmla="*/ 9570720 w 9570720"/>
              <a:gd name="connsiteY1" fmla="*/ 0 h 3694176"/>
              <a:gd name="connsiteX2" fmla="*/ 9570720 w 9570720"/>
              <a:gd name="connsiteY2" fmla="*/ 3694176 h 3694176"/>
              <a:gd name="connsiteX3" fmla="*/ 0 w 9570720"/>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9570720" h="3694176">
                <a:moveTo>
                  <a:pt x="0" y="0"/>
                </a:moveTo>
                <a:lnTo>
                  <a:pt x="9570720" y="0"/>
                </a:lnTo>
                <a:lnTo>
                  <a:pt x="9570720" y="3694176"/>
                </a:lnTo>
                <a:lnTo>
                  <a:pt x="0" y="369417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300461869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935B1BD-AE10-684C-BD0A-7BF56785E442}"/>
              </a:ext>
            </a:extLst>
          </p:cNvPr>
          <p:cNvSpPr>
            <a:spLocks noGrp="1"/>
          </p:cNvSpPr>
          <p:nvPr>
            <p:ph type="pic" sz="quarter" idx="17"/>
          </p:nvPr>
        </p:nvSpPr>
        <p:spPr>
          <a:xfrm>
            <a:off x="8883318" y="2925688"/>
            <a:ext cx="3308684" cy="2283196"/>
          </a:xfrm>
          <a:custGeom>
            <a:avLst/>
            <a:gdLst>
              <a:gd name="connsiteX0" fmla="*/ 0 w 3308684"/>
              <a:gd name="connsiteY0" fmla="*/ 0 h 2283196"/>
              <a:gd name="connsiteX1" fmla="*/ 3308684 w 3308684"/>
              <a:gd name="connsiteY1" fmla="*/ 0 h 2283196"/>
              <a:gd name="connsiteX2" fmla="*/ 3308684 w 3308684"/>
              <a:gd name="connsiteY2" fmla="*/ 2283196 h 2283196"/>
              <a:gd name="connsiteX3" fmla="*/ 0 w 3308684"/>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3308684" h="2283196">
                <a:moveTo>
                  <a:pt x="0" y="0"/>
                </a:moveTo>
                <a:lnTo>
                  <a:pt x="3308684" y="0"/>
                </a:lnTo>
                <a:lnTo>
                  <a:pt x="3308684"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6" name="Picture Placeholder 15">
            <a:extLst>
              <a:ext uri="{FF2B5EF4-FFF2-40B4-BE49-F238E27FC236}">
                <a16:creationId xmlns:a16="http://schemas.microsoft.com/office/drawing/2014/main" id="{0104E68E-5B54-2C4E-A132-FA42B29F7A69}"/>
              </a:ext>
            </a:extLst>
          </p:cNvPr>
          <p:cNvSpPr>
            <a:spLocks noGrp="1"/>
          </p:cNvSpPr>
          <p:nvPr>
            <p:ph type="pic" sz="quarter" idx="18"/>
          </p:nvPr>
        </p:nvSpPr>
        <p:spPr>
          <a:xfrm>
            <a:off x="6153497" y="2925688"/>
            <a:ext cx="2630996" cy="2283196"/>
          </a:xfrm>
          <a:custGeom>
            <a:avLst/>
            <a:gdLst>
              <a:gd name="connsiteX0" fmla="*/ 0 w 2630996"/>
              <a:gd name="connsiteY0" fmla="*/ 0 h 2283196"/>
              <a:gd name="connsiteX1" fmla="*/ 2630996 w 2630996"/>
              <a:gd name="connsiteY1" fmla="*/ 0 h 2283196"/>
              <a:gd name="connsiteX2" fmla="*/ 2630996 w 2630996"/>
              <a:gd name="connsiteY2" fmla="*/ 2283196 h 2283196"/>
              <a:gd name="connsiteX3" fmla="*/ 0 w 2630996"/>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2630996" h="2283196">
                <a:moveTo>
                  <a:pt x="0" y="0"/>
                </a:moveTo>
                <a:lnTo>
                  <a:pt x="2630996" y="0"/>
                </a:lnTo>
                <a:lnTo>
                  <a:pt x="2630996"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4" name="Picture Placeholder 13">
            <a:extLst>
              <a:ext uri="{FF2B5EF4-FFF2-40B4-BE49-F238E27FC236}">
                <a16:creationId xmlns:a16="http://schemas.microsoft.com/office/drawing/2014/main" id="{79832668-019B-264A-9A72-560C4F675DD9}"/>
              </a:ext>
            </a:extLst>
          </p:cNvPr>
          <p:cNvSpPr>
            <a:spLocks noGrp="1"/>
          </p:cNvSpPr>
          <p:nvPr>
            <p:ph type="pic" sz="quarter" idx="19"/>
          </p:nvPr>
        </p:nvSpPr>
        <p:spPr>
          <a:xfrm>
            <a:off x="3423676" y="2925688"/>
            <a:ext cx="2630996" cy="2283196"/>
          </a:xfrm>
          <a:custGeom>
            <a:avLst/>
            <a:gdLst>
              <a:gd name="connsiteX0" fmla="*/ 0 w 2630996"/>
              <a:gd name="connsiteY0" fmla="*/ 0 h 2283196"/>
              <a:gd name="connsiteX1" fmla="*/ 2630996 w 2630996"/>
              <a:gd name="connsiteY1" fmla="*/ 0 h 2283196"/>
              <a:gd name="connsiteX2" fmla="*/ 2630996 w 2630996"/>
              <a:gd name="connsiteY2" fmla="*/ 2283196 h 2283196"/>
              <a:gd name="connsiteX3" fmla="*/ 0 w 2630996"/>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2630996" h="2283196">
                <a:moveTo>
                  <a:pt x="0" y="0"/>
                </a:moveTo>
                <a:lnTo>
                  <a:pt x="2630996" y="0"/>
                </a:lnTo>
                <a:lnTo>
                  <a:pt x="2630996"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5" name="Picture Placeholder 14">
            <a:extLst>
              <a:ext uri="{FF2B5EF4-FFF2-40B4-BE49-F238E27FC236}">
                <a16:creationId xmlns:a16="http://schemas.microsoft.com/office/drawing/2014/main" id="{AD8C1A9A-E1F7-A348-83C0-9FB6B380A9C0}"/>
              </a:ext>
            </a:extLst>
          </p:cNvPr>
          <p:cNvSpPr>
            <a:spLocks noGrp="1"/>
          </p:cNvSpPr>
          <p:nvPr>
            <p:ph type="pic" sz="quarter" idx="14"/>
          </p:nvPr>
        </p:nvSpPr>
        <p:spPr>
          <a:xfrm>
            <a:off x="0" y="2925688"/>
            <a:ext cx="3308684" cy="2283196"/>
          </a:xfrm>
          <a:custGeom>
            <a:avLst/>
            <a:gdLst>
              <a:gd name="connsiteX0" fmla="*/ 0 w 3308684"/>
              <a:gd name="connsiteY0" fmla="*/ 0 h 2283196"/>
              <a:gd name="connsiteX1" fmla="*/ 3308684 w 3308684"/>
              <a:gd name="connsiteY1" fmla="*/ 0 h 2283196"/>
              <a:gd name="connsiteX2" fmla="*/ 3308684 w 3308684"/>
              <a:gd name="connsiteY2" fmla="*/ 2283196 h 2283196"/>
              <a:gd name="connsiteX3" fmla="*/ 0 w 3308684"/>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3308684" h="2283196">
                <a:moveTo>
                  <a:pt x="0" y="0"/>
                </a:moveTo>
                <a:lnTo>
                  <a:pt x="3308684" y="0"/>
                </a:lnTo>
                <a:lnTo>
                  <a:pt x="3308684"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3854178139"/>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137C60F-607F-4004-878B-C5AACBCEACFE}"/>
              </a:ext>
            </a:extLst>
          </p:cNvPr>
          <p:cNvSpPr>
            <a:spLocks noGrp="1"/>
          </p:cNvSpPr>
          <p:nvPr>
            <p:ph type="pic" sz="quarter" idx="10"/>
          </p:nvPr>
        </p:nvSpPr>
        <p:spPr>
          <a:xfrm>
            <a:off x="0" y="3"/>
            <a:ext cx="4961981" cy="6857999"/>
          </a:xfrm>
          <a:custGeom>
            <a:avLst/>
            <a:gdLst>
              <a:gd name="connsiteX0" fmla="*/ 0 w 4961981"/>
              <a:gd name="connsiteY0" fmla="*/ 0 h 6857999"/>
              <a:gd name="connsiteX1" fmla="*/ 3561958 w 4961981"/>
              <a:gd name="connsiteY1" fmla="*/ 0 h 6857999"/>
              <a:gd name="connsiteX2" fmla="*/ 4961981 w 4961981"/>
              <a:gd name="connsiteY2" fmla="*/ 3429000 h 6857999"/>
              <a:gd name="connsiteX3" fmla="*/ 3561958 w 4961981"/>
              <a:gd name="connsiteY3" fmla="*/ 6857999 h 6857999"/>
              <a:gd name="connsiteX4" fmla="*/ 0 w 4961981"/>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981" h="6857999">
                <a:moveTo>
                  <a:pt x="0" y="0"/>
                </a:moveTo>
                <a:lnTo>
                  <a:pt x="3561958" y="0"/>
                </a:lnTo>
                <a:lnTo>
                  <a:pt x="4961981" y="3429000"/>
                </a:lnTo>
                <a:lnTo>
                  <a:pt x="3561958" y="6857999"/>
                </a:lnTo>
                <a:lnTo>
                  <a:pt x="0" y="6857999"/>
                </a:lnTo>
                <a:close/>
              </a:path>
            </a:pathLst>
          </a:custGeom>
          <a:solidFill>
            <a:schemeClr val="bg1">
              <a:lumMod val="85000"/>
            </a:schemeClr>
          </a:solidFill>
        </p:spPr>
        <p:txBody>
          <a:bodyPr wrap="square">
            <a:noAutofit/>
          </a:bodyPr>
          <a:lstStyle>
            <a:lvl1pPr>
              <a:defRPr sz="1800"/>
            </a:lvl1pPr>
          </a:lstStyle>
          <a:p>
            <a:endParaRPr lang="en-US"/>
          </a:p>
        </p:txBody>
      </p:sp>
    </p:spTree>
    <p:extLst>
      <p:ext uri="{BB962C8B-B14F-4D97-AF65-F5344CB8AC3E}">
        <p14:creationId xmlns:p14="http://schemas.microsoft.com/office/powerpoint/2010/main" val="10359577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28393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C2CBE3F-72F3-4A43-8DD5-A586198D5F8D}"/>
              </a:ext>
            </a:extLst>
          </p:cNvPr>
          <p:cNvSpPr>
            <a:spLocks noGrp="1"/>
          </p:cNvSpPr>
          <p:nvPr>
            <p:ph type="pic" sz="quarter" idx="21"/>
          </p:nvPr>
        </p:nvSpPr>
        <p:spPr>
          <a:xfrm>
            <a:off x="482979" y="2929746"/>
            <a:ext cx="3516913" cy="3318933"/>
          </a:xfrm>
          <a:custGeom>
            <a:avLst/>
            <a:gdLst>
              <a:gd name="connsiteX0" fmla="*/ 0 w 3516913"/>
              <a:gd name="connsiteY0" fmla="*/ 0 h 3318933"/>
              <a:gd name="connsiteX1" fmla="*/ 3516913 w 3516913"/>
              <a:gd name="connsiteY1" fmla="*/ 0 h 3318933"/>
              <a:gd name="connsiteX2" fmla="*/ 3516913 w 3516913"/>
              <a:gd name="connsiteY2" fmla="*/ 3318933 h 3318933"/>
              <a:gd name="connsiteX3" fmla="*/ 0 w 3516913"/>
              <a:gd name="connsiteY3" fmla="*/ 3318933 h 3318933"/>
            </a:gdLst>
            <a:ahLst/>
            <a:cxnLst>
              <a:cxn ang="0">
                <a:pos x="connsiteX0" y="connsiteY0"/>
              </a:cxn>
              <a:cxn ang="0">
                <a:pos x="connsiteX1" y="connsiteY1"/>
              </a:cxn>
              <a:cxn ang="0">
                <a:pos x="connsiteX2" y="connsiteY2"/>
              </a:cxn>
              <a:cxn ang="0">
                <a:pos x="connsiteX3" y="connsiteY3"/>
              </a:cxn>
            </a:cxnLst>
            <a:rect l="l" t="t" r="r" b="b"/>
            <a:pathLst>
              <a:path w="3516913" h="3318933">
                <a:moveTo>
                  <a:pt x="0" y="0"/>
                </a:moveTo>
                <a:lnTo>
                  <a:pt x="3516913" y="0"/>
                </a:lnTo>
                <a:lnTo>
                  <a:pt x="3516913" y="3318933"/>
                </a:lnTo>
                <a:lnTo>
                  <a:pt x="0" y="3318933"/>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8" name="Picture Placeholder 17">
            <a:extLst>
              <a:ext uri="{FF2B5EF4-FFF2-40B4-BE49-F238E27FC236}">
                <a16:creationId xmlns:a16="http://schemas.microsoft.com/office/drawing/2014/main" id="{287B22BB-1A6F-484A-8F4C-35A54AC77B35}"/>
              </a:ext>
            </a:extLst>
          </p:cNvPr>
          <p:cNvSpPr>
            <a:spLocks noGrp="1"/>
          </p:cNvSpPr>
          <p:nvPr>
            <p:ph type="pic" sz="quarter" idx="22"/>
          </p:nvPr>
        </p:nvSpPr>
        <p:spPr>
          <a:xfrm>
            <a:off x="4337545" y="1270279"/>
            <a:ext cx="3516913" cy="3318933"/>
          </a:xfrm>
          <a:custGeom>
            <a:avLst/>
            <a:gdLst>
              <a:gd name="connsiteX0" fmla="*/ 0 w 3516913"/>
              <a:gd name="connsiteY0" fmla="*/ 0 h 3318933"/>
              <a:gd name="connsiteX1" fmla="*/ 3516913 w 3516913"/>
              <a:gd name="connsiteY1" fmla="*/ 0 h 3318933"/>
              <a:gd name="connsiteX2" fmla="*/ 3516913 w 3516913"/>
              <a:gd name="connsiteY2" fmla="*/ 3318933 h 3318933"/>
              <a:gd name="connsiteX3" fmla="*/ 0 w 3516913"/>
              <a:gd name="connsiteY3" fmla="*/ 3318933 h 3318933"/>
            </a:gdLst>
            <a:ahLst/>
            <a:cxnLst>
              <a:cxn ang="0">
                <a:pos x="connsiteX0" y="connsiteY0"/>
              </a:cxn>
              <a:cxn ang="0">
                <a:pos x="connsiteX1" y="connsiteY1"/>
              </a:cxn>
              <a:cxn ang="0">
                <a:pos x="connsiteX2" y="connsiteY2"/>
              </a:cxn>
              <a:cxn ang="0">
                <a:pos x="connsiteX3" y="connsiteY3"/>
              </a:cxn>
            </a:cxnLst>
            <a:rect l="l" t="t" r="r" b="b"/>
            <a:pathLst>
              <a:path w="3516913" h="3318933">
                <a:moveTo>
                  <a:pt x="0" y="0"/>
                </a:moveTo>
                <a:lnTo>
                  <a:pt x="3516913" y="0"/>
                </a:lnTo>
                <a:lnTo>
                  <a:pt x="3516913" y="3318933"/>
                </a:lnTo>
                <a:lnTo>
                  <a:pt x="0" y="3318933"/>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20" name="Picture Placeholder 19">
            <a:extLst>
              <a:ext uri="{FF2B5EF4-FFF2-40B4-BE49-F238E27FC236}">
                <a16:creationId xmlns:a16="http://schemas.microsoft.com/office/drawing/2014/main" id="{0CFB5B8C-7F40-5D49-82AE-BA623B32E521}"/>
              </a:ext>
            </a:extLst>
          </p:cNvPr>
          <p:cNvSpPr>
            <a:spLocks noGrp="1"/>
          </p:cNvSpPr>
          <p:nvPr>
            <p:ph type="pic" sz="quarter" idx="23"/>
          </p:nvPr>
        </p:nvSpPr>
        <p:spPr>
          <a:xfrm>
            <a:off x="8192111" y="2929745"/>
            <a:ext cx="3516913" cy="3318933"/>
          </a:xfrm>
          <a:custGeom>
            <a:avLst/>
            <a:gdLst>
              <a:gd name="connsiteX0" fmla="*/ 0 w 3516913"/>
              <a:gd name="connsiteY0" fmla="*/ 0 h 3318933"/>
              <a:gd name="connsiteX1" fmla="*/ 3516913 w 3516913"/>
              <a:gd name="connsiteY1" fmla="*/ 0 h 3318933"/>
              <a:gd name="connsiteX2" fmla="*/ 3516913 w 3516913"/>
              <a:gd name="connsiteY2" fmla="*/ 3318933 h 3318933"/>
              <a:gd name="connsiteX3" fmla="*/ 0 w 3516913"/>
              <a:gd name="connsiteY3" fmla="*/ 3318933 h 3318933"/>
            </a:gdLst>
            <a:ahLst/>
            <a:cxnLst>
              <a:cxn ang="0">
                <a:pos x="connsiteX0" y="connsiteY0"/>
              </a:cxn>
              <a:cxn ang="0">
                <a:pos x="connsiteX1" y="connsiteY1"/>
              </a:cxn>
              <a:cxn ang="0">
                <a:pos x="connsiteX2" y="connsiteY2"/>
              </a:cxn>
              <a:cxn ang="0">
                <a:pos x="connsiteX3" y="connsiteY3"/>
              </a:cxn>
            </a:cxnLst>
            <a:rect l="l" t="t" r="r" b="b"/>
            <a:pathLst>
              <a:path w="3516913" h="3318933">
                <a:moveTo>
                  <a:pt x="0" y="0"/>
                </a:moveTo>
                <a:lnTo>
                  <a:pt x="3516913" y="0"/>
                </a:lnTo>
                <a:lnTo>
                  <a:pt x="3516913" y="3318933"/>
                </a:lnTo>
                <a:lnTo>
                  <a:pt x="0" y="3318933"/>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37964706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s://www.free-power-point-template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4AA00-05D1-44C0-833E-8088ACEA97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77E051-DB28-46C2-9D5D-8CFF8CCBA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40761-ECE2-4DB9-8608-A8F5A75F3A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8DBAA-0F30-4651-83AA-5707F53302AE}" type="datetimeFigureOut">
              <a:rPr lang="en-US" smtClean="0"/>
              <a:t>4/16/2022</a:t>
            </a:fld>
            <a:endParaRPr lang="en-US"/>
          </a:p>
        </p:txBody>
      </p:sp>
      <p:sp>
        <p:nvSpPr>
          <p:cNvPr id="5" name="Footer Placeholder 4">
            <a:extLst>
              <a:ext uri="{FF2B5EF4-FFF2-40B4-BE49-F238E27FC236}">
                <a16:creationId xmlns:a16="http://schemas.microsoft.com/office/drawing/2014/main" id="{34C42375-C252-4787-89D7-202629970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97AA97-A573-4386-AFE6-5FC2E8387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77A21-521C-4852-AF75-F21297541914}" type="slidenum">
              <a:rPr lang="en-US" smtClean="0"/>
              <a:t>‹#›</a:t>
            </a:fld>
            <a:endParaRPr lang="en-US"/>
          </a:p>
        </p:txBody>
      </p:sp>
      <p:sp>
        <p:nvSpPr>
          <p:cNvPr id="7" name="TextBox 6">
            <a:extLst>
              <a:ext uri="{FF2B5EF4-FFF2-40B4-BE49-F238E27FC236}">
                <a16:creationId xmlns:a16="http://schemas.microsoft.com/office/drawing/2014/main" id="{BED1AB8F-2D6F-4DA2-99F8-FFDC574BCCAB}"/>
              </a:ext>
            </a:extLst>
          </p:cNvPr>
          <p:cNvSpPr txBox="1"/>
          <p:nvPr userDrawn="1"/>
        </p:nvSpPr>
        <p:spPr>
          <a:xfrm>
            <a:off x="-46180" y="6889888"/>
            <a:ext cx="6096000" cy="276999"/>
          </a:xfrm>
          <a:prstGeom prst="rect">
            <a:avLst/>
          </a:prstGeom>
          <a:noFill/>
        </p:spPr>
        <p:txBody>
          <a:bodyPr wrap="square">
            <a:spAutoFit/>
          </a:bodyPr>
          <a:lstStyle/>
          <a:p>
            <a:r>
              <a:rPr lang="en-US" sz="1200">
                <a:solidFill>
                  <a:schemeClr val="bg1">
                    <a:lumMod val="65000"/>
                  </a:schemeClr>
                </a:solidFill>
                <a:hlinkClick r:id="rId9">
                  <a:extLst>
                    <a:ext uri="{A12FA001-AC4F-418D-AE19-62706E023703}">
                      <ahyp:hlinkClr xmlns:ahyp="http://schemas.microsoft.com/office/drawing/2018/hyperlinkcolor" val="tx"/>
                    </a:ext>
                  </a:extLst>
                </a:hlinkClick>
              </a:rPr>
              <a:t>https://www.free-power-point-templates.com/</a:t>
            </a:r>
            <a:endParaRPr lang="en-US" sz="1200">
              <a:solidFill>
                <a:schemeClr val="bg1">
                  <a:lumMod val="65000"/>
                </a:schemeClr>
              </a:solidFill>
            </a:endParaRPr>
          </a:p>
        </p:txBody>
      </p:sp>
      <p:sp>
        <p:nvSpPr>
          <p:cNvPr id="8" name="TextBox 7">
            <a:extLst>
              <a:ext uri="{FF2B5EF4-FFF2-40B4-BE49-F238E27FC236}">
                <a16:creationId xmlns:a16="http://schemas.microsoft.com/office/drawing/2014/main" id="{E45C3902-CB5A-42DA-A29E-02C75D6A6A5F}"/>
              </a:ext>
            </a:extLst>
          </p:cNvPr>
          <p:cNvSpPr txBox="1"/>
          <p:nvPr userDrawn="1"/>
        </p:nvSpPr>
        <p:spPr>
          <a:xfrm>
            <a:off x="11042213" y="6889887"/>
            <a:ext cx="1206062" cy="276999"/>
          </a:xfrm>
          <a:prstGeom prst="rect">
            <a:avLst/>
          </a:prstGeom>
          <a:noFill/>
        </p:spPr>
        <p:txBody>
          <a:bodyPr wrap="square">
            <a:spAutoFit/>
          </a:bodyPr>
          <a:lstStyle/>
          <a:p>
            <a:pPr algn="r"/>
            <a:r>
              <a:rPr lang="en-US" sz="1200">
                <a:solidFill>
                  <a:schemeClr val="bg1">
                    <a:lumMod val="65000"/>
                  </a:schemeClr>
                </a:solidFill>
              </a:rPr>
              <a:t>FPPT.com</a:t>
            </a:r>
          </a:p>
        </p:txBody>
      </p:sp>
    </p:spTree>
    <p:extLst>
      <p:ext uri="{BB962C8B-B14F-4D97-AF65-F5344CB8AC3E}">
        <p14:creationId xmlns:p14="http://schemas.microsoft.com/office/powerpoint/2010/main" val="126914528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468F8-0D3F-4E0B-A8D9-1F50BA5293F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6">
            <a:extLst>
              <a:ext uri="{FF2B5EF4-FFF2-40B4-BE49-F238E27FC236}">
                <a16:creationId xmlns:a16="http://schemas.microsoft.com/office/drawing/2014/main" id="{7AB64C2A-0FA4-4E4C-A1D5-891A482FE1C3}"/>
              </a:ext>
            </a:extLst>
          </p:cNvPr>
          <p:cNvSpPr/>
          <p:nvPr/>
        </p:nvSpPr>
        <p:spPr>
          <a:xfrm>
            <a:off x="-42488" y="-43514"/>
            <a:ext cx="12234488" cy="6858000"/>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2C72F3-66FF-A14B-AA3A-A39AEA1110E1}"/>
              </a:ext>
            </a:extLst>
          </p:cNvPr>
          <p:cNvSpPr/>
          <p:nvPr/>
        </p:nvSpPr>
        <p:spPr>
          <a:xfrm>
            <a:off x="2541321" y="539731"/>
            <a:ext cx="7279574" cy="5557651"/>
          </a:xfrm>
          <a:prstGeom prst="ellipse">
            <a:avLst/>
          </a:prstGeom>
          <a:solidFill>
            <a:schemeClr val="accent6">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nut 11">
            <a:extLst>
              <a:ext uri="{FF2B5EF4-FFF2-40B4-BE49-F238E27FC236}">
                <a16:creationId xmlns:a16="http://schemas.microsoft.com/office/drawing/2014/main" id="{1FCFAEE4-DF75-A046-BCDC-1FE17CAE9484}"/>
              </a:ext>
            </a:extLst>
          </p:cNvPr>
          <p:cNvSpPr/>
          <p:nvPr/>
        </p:nvSpPr>
        <p:spPr>
          <a:xfrm>
            <a:off x="1282931" y="-1384069"/>
            <a:ext cx="9626138" cy="9626138"/>
          </a:xfrm>
          <a:prstGeom prst="donut">
            <a:avLst>
              <a:gd name="adj" fmla="val 9614"/>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D6F204B-7E39-4D5D-A1A1-082C3046B5A2}"/>
              </a:ext>
            </a:extLst>
          </p:cNvPr>
          <p:cNvSpPr txBox="1"/>
          <p:nvPr/>
        </p:nvSpPr>
        <p:spPr>
          <a:xfrm>
            <a:off x="2434442" y="1211014"/>
            <a:ext cx="7279574" cy="4334761"/>
          </a:xfrm>
          <a:prstGeom prst="rect">
            <a:avLst/>
          </a:prstGeom>
          <a:noFill/>
        </p:spPr>
        <p:txBody>
          <a:bodyPr wrap="square" rtlCol="0">
            <a:spAutoFit/>
          </a:bodyPr>
          <a:lstStyle/>
          <a:p>
            <a:pPr algn="ctr"/>
            <a:r>
              <a:rPr lang="es" sz="8000" dirty="0">
                <a:solidFill>
                  <a:schemeClr val="bg1"/>
                </a:solidFill>
              </a:rPr>
              <a:t>Advance Webprogrammig </a:t>
            </a:r>
            <a:endPar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4FC16CF-C27D-4535-A3B9-CAEE49AED636}"/>
              </a:ext>
            </a:extLst>
          </p:cNvPr>
          <p:cNvSpPr txBox="1"/>
          <p:nvPr/>
        </p:nvSpPr>
        <p:spPr>
          <a:xfrm>
            <a:off x="1757548" y="4049486"/>
            <a:ext cx="9037122" cy="857671"/>
          </a:xfrm>
          <a:prstGeom prst="rect">
            <a:avLst/>
          </a:prstGeom>
          <a:noFill/>
        </p:spPr>
        <p:txBody>
          <a:bodyPr wrap="square" rtlCol="0">
            <a:spAutoFit/>
          </a:bodyPr>
          <a:lstStyle/>
          <a:p>
            <a:pPr algn="ctr">
              <a:lnSpc>
                <a:spcPct val="115000"/>
              </a:lnSpc>
              <a:spcAft>
                <a:spcPts val="1000"/>
              </a:spcAft>
            </a:pPr>
            <a:r>
              <a:rPr lang="en-IN" b="1" dirty="0">
                <a:solidFill>
                  <a:schemeClr val="bg1"/>
                </a:solidFill>
                <a:effectLst>
                  <a:outerShdw blurRad="38100" dist="38100" dir="2700000" algn="tl">
                    <a:srgbClr val="000000">
                      <a:alpha val="43137"/>
                    </a:srgbClr>
                  </a:outerShdw>
                </a:effectLst>
                <a:latin typeface="Bradley Hand ITC" panose="03070402050302030203" pitchFamily="66" charset="0"/>
                <a:ea typeface="Times New Roman" panose="02020603050405020304" pitchFamily="18" charset="0"/>
                <a:cs typeface="Times New Roman" panose="02020603050405020304" pitchFamily="18" charset="0"/>
              </a:rPr>
              <a:t>CENTURION UNIVERSITY OF TECHNOLOGY AND MANAGEMENT,</a:t>
            </a:r>
            <a:endParaRPr lang="en-IN" sz="1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IN" b="1" dirty="0">
                <a:solidFill>
                  <a:schemeClr val="bg1"/>
                </a:solidFill>
                <a:effectLst>
                  <a:outerShdw blurRad="38100" dist="38100" dir="2700000" algn="tl">
                    <a:srgbClr val="000000">
                      <a:alpha val="43137"/>
                    </a:srgbClr>
                  </a:outerShdw>
                </a:effectLst>
                <a:latin typeface="Bradley Hand ITC" panose="03070402050302030203" pitchFamily="66" charset="0"/>
                <a:ea typeface="Times New Roman" panose="02020603050405020304" pitchFamily="18" charset="0"/>
                <a:cs typeface="Times New Roman" panose="02020603050405020304" pitchFamily="18" charset="0"/>
              </a:rPr>
              <a:t>BATCH 2020-24</a:t>
            </a:r>
            <a:endParaRPr lang="en-IN" sz="1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8ECF5761-A486-482A-93DA-14717330048F}"/>
              </a:ext>
            </a:extLst>
          </p:cNvPr>
          <p:cNvSpPr/>
          <p:nvPr/>
        </p:nvSpPr>
        <p:spPr>
          <a:xfrm rot="3840802">
            <a:off x="5771547" y="6388894"/>
            <a:ext cx="993677" cy="993677"/>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B39A0-4A21-4B61-9B01-DA332514E3CA}"/>
              </a:ext>
            </a:extLst>
          </p:cNvPr>
          <p:cNvSpPr/>
          <p:nvPr/>
        </p:nvSpPr>
        <p:spPr>
          <a:xfrm rot="2700000">
            <a:off x="11387411" y="-221181"/>
            <a:ext cx="1055761" cy="10557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Rectangle 17">
            <a:extLst>
              <a:ext uri="{FF2B5EF4-FFF2-40B4-BE49-F238E27FC236}">
                <a16:creationId xmlns:a16="http://schemas.microsoft.com/office/drawing/2014/main" id="{EE187977-A207-43CB-87A2-1297E8129341}"/>
              </a:ext>
            </a:extLst>
          </p:cNvPr>
          <p:cNvSpPr/>
          <p:nvPr/>
        </p:nvSpPr>
        <p:spPr>
          <a:xfrm rot="2257653">
            <a:off x="-341399" y="1084122"/>
            <a:ext cx="1086313" cy="1086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37944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87B181FE-E4D4-4F0B-AC2A-6D9BD83C641F}"/>
              </a:ext>
            </a:extLst>
          </p:cNvPr>
          <p:cNvPicPr>
            <a:picLocks noChangeAspect="1"/>
          </p:cNvPicPr>
          <p:nvPr/>
        </p:nvPicPr>
        <p:blipFill>
          <a:blip r:embed="rId2"/>
          <a:stretch>
            <a:fillRect/>
          </a:stretch>
        </p:blipFill>
        <p:spPr>
          <a:xfrm>
            <a:off x="567814" y="955433"/>
            <a:ext cx="10696899" cy="56461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FDBD41FC-4F90-4424-B69A-0BD743BBFFCB}"/>
              </a:ext>
            </a:extLst>
          </p:cNvPr>
          <p:cNvSpPr txBox="1"/>
          <p:nvPr/>
        </p:nvSpPr>
        <p:spPr>
          <a:xfrm>
            <a:off x="4500282" y="358588"/>
            <a:ext cx="2719489" cy="584775"/>
          </a:xfrm>
          <a:prstGeom prst="rect">
            <a:avLst/>
          </a:prstGeom>
          <a:noFill/>
        </p:spPr>
        <p:txBody>
          <a:bodyPr wrap="square" rtlCol="0">
            <a:spAutoFit/>
          </a:bodyPr>
          <a:lstStyle/>
          <a:p>
            <a:pPr algn="ctr"/>
            <a:r>
              <a:rPr lang="en-IN" sz="3200" b="1" u="sng" dirty="0">
                <a:latin typeface="Algerian" panose="04020705040A02060702" pitchFamily="82" charset="0"/>
              </a:rPr>
              <a:t>Featured</a:t>
            </a:r>
            <a:endParaRPr lang="en-IN" sz="3600" b="1" u="sng" dirty="0">
              <a:latin typeface="Algerian" panose="04020705040A02060702" pitchFamily="82" charset="0"/>
            </a:endParaRPr>
          </a:p>
        </p:txBody>
      </p:sp>
    </p:spTree>
    <p:extLst>
      <p:ext uri="{BB962C8B-B14F-4D97-AF65-F5344CB8AC3E}">
        <p14:creationId xmlns:p14="http://schemas.microsoft.com/office/powerpoint/2010/main" val="2903478893"/>
      </p:ext>
    </p:extLst>
  </p:cSld>
  <p:clrMapOvr>
    <a:masterClrMapping/>
  </p:clrMapOvr>
  <p:transition spd="slow"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3">
            <a:extLst>
              <a:ext uri="{FF2B5EF4-FFF2-40B4-BE49-F238E27FC236}">
                <a16:creationId xmlns:a16="http://schemas.microsoft.com/office/drawing/2014/main" id="{559FABC9-7F5D-4BEE-BE10-5B2B669CC7F3}"/>
              </a:ext>
            </a:extLst>
          </p:cNvPr>
          <p:cNvPicPr>
            <a:picLocks noChangeAspect="1"/>
          </p:cNvPicPr>
          <p:nvPr/>
        </p:nvPicPr>
        <p:blipFill>
          <a:blip r:embed="rId2"/>
          <a:stretch>
            <a:fillRect/>
          </a:stretch>
        </p:blipFill>
        <p:spPr>
          <a:xfrm>
            <a:off x="255494" y="1667628"/>
            <a:ext cx="11681012" cy="44017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TextBox 10">
            <a:extLst>
              <a:ext uri="{FF2B5EF4-FFF2-40B4-BE49-F238E27FC236}">
                <a16:creationId xmlns:a16="http://schemas.microsoft.com/office/drawing/2014/main" id="{031E0A03-D44D-49BC-8288-5A5AC4A9A557}"/>
              </a:ext>
            </a:extLst>
          </p:cNvPr>
          <p:cNvSpPr txBox="1"/>
          <p:nvPr/>
        </p:nvSpPr>
        <p:spPr>
          <a:xfrm>
            <a:off x="4410634" y="508130"/>
            <a:ext cx="4052047" cy="646331"/>
          </a:xfrm>
          <a:prstGeom prst="rect">
            <a:avLst/>
          </a:prstGeom>
          <a:noFill/>
        </p:spPr>
        <p:txBody>
          <a:bodyPr wrap="square" rtlCol="0">
            <a:spAutoFit/>
          </a:bodyPr>
          <a:lstStyle/>
          <a:p>
            <a:pPr algn="ctr"/>
            <a:r>
              <a:rPr lang="en-IN" sz="3600" b="1" u="sng" dirty="0">
                <a:latin typeface="Algerian" panose="04020705040A02060702" pitchFamily="82" charset="0"/>
              </a:rPr>
              <a:t>Kids Section</a:t>
            </a:r>
          </a:p>
        </p:txBody>
      </p:sp>
    </p:spTree>
    <p:extLst>
      <p:ext uri="{BB962C8B-B14F-4D97-AF65-F5344CB8AC3E}">
        <p14:creationId xmlns:p14="http://schemas.microsoft.com/office/powerpoint/2010/main" val="4163494414"/>
      </p:ext>
    </p:extLst>
  </p:cSld>
  <p:clrMapOvr>
    <a:masterClrMapping/>
  </p:clrMapOvr>
  <p:transition spd="slow"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A761E78C-225C-4509-B6A0-AA4E6126E615}"/>
              </a:ext>
            </a:extLst>
          </p:cNvPr>
          <p:cNvPicPr>
            <a:picLocks noChangeAspect="1"/>
          </p:cNvPicPr>
          <p:nvPr/>
        </p:nvPicPr>
        <p:blipFill>
          <a:blip r:embed="rId2"/>
          <a:stretch>
            <a:fillRect/>
          </a:stretch>
        </p:blipFill>
        <p:spPr>
          <a:xfrm>
            <a:off x="594191" y="1545565"/>
            <a:ext cx="11134165" cy="46100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74FDE9B6-9B72-4204-8163-11DA0FAC8B44}"/>
              </a:ext>
            </a:extLst>
          </p:cNvPr>
          <p:cNvSpPr txBox="1"/>
          <p:nvPr/>
        </p:nvSpPr>
        <p:spPr>
          <a:xfrm>
            <a:off x="4500282" y="358588"/>
            <a:ext cx="3585883" cy="646331"/>
          </a:xfrm>
          <a:prstGeom prst="rect">
            <a:avLst/>
          </a:prstGeom>
          <a:noFill/>
        </p:spPr>
        <p:txBody>
          <a:bodyPr wrap="square" rtlCol="0">
            <a:spAutoFit/>
          </a:bodyPr>
          <a:lstStyle/>
          <a:p>
            <a:pPr algn="ctr"/>
            <a:r>
              <a:rPr lang="en-IN" sz="3600" b="1" u="sng" dirty="0">
                <a:latin typeface="Algerian" panose="04020705040A02060702" pitchFamily="82" charset="0"/>
              </a:rPr>
              <a:t>Men’s section</a:t>
            </a:r>
          </a:p>
        </p:txBody>
      </p:sp>
    </p:spTree>
    <p:extLst>
      <p:ext uri="{BB962C8B-B14F-4D97-AF65-F5344CB8AC3E}">
        <p14:creationId xmlns:p14="http://schemas.microsoft.com/office/powerpoint/2010/main" val="2606733738"/>
      </p:ext>
    </p:extLst>
  </p:cSld>
  <p:clrMapOvr>
    <a:masterClrMapping/>
  </p:clrMapOvr>
  <p:transition spd="slow"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374BBFFF-EE94-47CA-8DC1-25CB90A5525C}"/>
              </a:ext>
            </a:extLst>
          </p:cNvPr>
          <p:cNvPicPr>
            <a:picLocks noChangeAspect="1"/>
          </p:cNvPicPr>
          <p:nvPr/>
        </p:nvPicPr>
        <p:blipFill rotWithShape="1">
          <a:blip r:embed="rId2"/>
          <a:srcRect b="7387"/>
          <a:stretch/>
        </p:blipFill>
        <p:spPr>
          <a:xfrm>
            <a:off x="814842" y="1294390"/>
            <a:ext cx="10609880" cy="52881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E8DFA601-D573-4B0B-967F-4B0B2E3CCA66}"/>
              </a:ext>
            </a:extLst>
          </p:cNvPr>
          <p:cNvSpPr txBox="1"/>
          <p:nvPr/>
        </p:nvSpPr>
        <p:spPr>
          <a:xfrm>
            <a:off x="4500282" y="358588"/>
            <a:ext cx="4123765" cy="646331"/>
          </a:xfrm>
          <a:prstGeom prst="rect">
            <a:avLst/>
          </a:prstGeom>
          <a:noFill/>
        </p:spPr>
        <p:txBody>
          <a:bodyPr wrap="square" rtlCol="0">
            <a:spAutoFit/>
          </a:bodyPr>
          <a:lstStyle/>
          <a:p>
            <a:pPr algn="ctr"/>
            <a:r>
              <a:rPr lang="en-IN" sz="3600" b="1" u="sng" dirty="0">
                <a:latin typeface="Algerian" panose="04020705040A02060702" pitchFamily="82" charset="0"/>
              </a:rPr>
              <a:t>Women’s section</a:t>
            </a:r>
          </a:p>
        </p:txBody>
      </p:sp>
    </p:spTree>
    <p:extLst>
      <p:ext uri="{BB962C8B-B14F-4D97-AF65-F5344CB8AC3E}">
        <p14:creationId xmlns:p14="http://schemas.microsoft.com/office/powerpoint/2010/main" val="1224994303"/>
      </p:ext>
    </p:extLst>
  </p:cSld>
  <p:clrMapOvr>
    <a:masterClrMapping/>
  </p:clrMapOvr>
  <p:transition spd="slow" advTm="2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DAF9FED1-0AB7-4984-8143-D6977D171200}"/>
              </a:ext>
            </a:extLst>
          </p:cNvPr>
          <p:cNvPicPr>
            <a:picLocks noChangeAspect="1"/>
          </p:cNvPicPr>
          <p:nvPr/>
        </p:nvPicPr>
        <p:blipFill rotWithShape="1">
          <a:blip r:embed="rId2"/>
          <a:srcRect l="13750" r="13382"/>
          <a:stretch/>
        </p:blipFill>
        <p:spPr>
          <a:xfrm>
            <a:off x="2528405" y="1154892"/>
            <a:ext cx="8139595" cy="53619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BD578BB0-B823-4EE8-A942-82BE709BDC9A}"/>
              </a:ext>
            </a:extLst>
          </p:cNvPr>
          <p:cNvSpPr txBox="1"/>
          <p:nvPr/>
        </p:nvSpPr>
        <p:spPr>
          <a:xfrm>
            <a:off x="4500282" y="358588"/>
            <a:ext cx="4303059" cy="646331"/>
          </a:xfrm>
          <a:prstGeom prst="rect">
            <a:avLst/>
          </a:prstGeom>
          <a:noFill/>
        </p:spPr>
        <p:txBody>
          <a:bodyPr wrap="square" rtlCol="0">
            <a:spAutoFit/>
          </a:bodyPr>
          <a:lstStyle/>
          <a:p>
            <a:pPr algn="ctr"/>
            <a:r>
              <a:rPr lang="en-IN" sz="3600" b="1" u="sng" dirty="0">
                <a:latin typeface="Algerian" panose="04020705040A02060702" pitchFamily="82" charset="0"/>
              </a:rPr>
              <a:t>Payment section</a:t>
            </a:r>
          </a:p>
        </p:txBody>
      </p:sp>
    </p:spTree>
    <p:extLst>
      <p:ext uri="{BB962C8B-B14F-4D97-AF65-F5344CB8AC3E}">
        <p14:creationId xmlns:p14="http://schemas.microsoft.com/office/powerpoint/2010/main" val="4045057232"/>
      </p:ext>
    </p:extLst>
  </p:cSld>
  <p:clrMapOvr>
    <a:masterClrMapping/>
  </p:clrMapOvr>
  <p:transition spd="slow"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44E322EE-E16A-4D95-AB5F-F3DFA3367CE2}"/>
              </a:ext>
            </a:extLst>
          </p:cNvPr>
          <p:cNvPicPr>
            <a:picLocks noChangeAspect="1"/>
          </p:cNvPicPr>
          <p:nvPr/>
        </p:nvPicPr>
        <p:blipFill>
          <a:blip r:embed="rId2"/>
          <a:stretch>
            <a:fillRect/>
          </a:stretch>
        </p:blipFill>
        <p:spPr>
          <a:xfrm>
            <a:off x="672353" y="1136269"/>
            <a:ext cx="10457890" cy="54175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FE0B01D3-CC2C-412D-8310-8FCA569587D3}"/>
              </a:ext>
            </a:extLst>
          </p:cNvPr>
          <p:cNvSpPr txBox="1"/>
          <p:nvPr/>
        </p:nvSpPr>
        <p:spPr>
          <a:xfrm>
            <a:off x="4500282" y="358588"/>
            <a:ext cx="3316942" cy="646331"/>
          </a:xfrm>
          <a:prstGeom prst="rect">
            <a:avLst/>
          </a:prstGeom>
          <a:noFill/>
        </p:spPr>
        <p:txBody>
          <a:bodyPr wrap="square" rtlCol="0">
            <a:spAutoFit/>
          </a:bodyPr>
          <a:lstStyle/>
          <a:p>
            <a:pPr algn="ctr"/>
            <a:r>
              <a:rPr lang="en-IN" sz="3600" b="1" u="sng" dirty="0">
                <a:latin typeface="Algerian" panose="04020705040A02060702" pitchFamily="82" charset="0"/>
              </a:rPr>
              <a:t>Contact us</a:t>
            </a:r>
          </a:p>
        </p:txBody>
      </p:sp>
    </p:spTree>
    <p:extLst>
      <p:ext uri="{BB962C8B-B14F-4D97-AF65-F5344CB8AC3E}">
        <p14:creationId xmlns:p14="http://schemas.microsoft.com/office/powerpoint/2010/main" val="2215054917"/>
      </p:ext>
    </p:extLst>
  </p:cSld>
  <p:clrMapOvr>
    <a:masterClrMapping/>
  </p:clrMapOvr>
  <p:transition spd="slow"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0" name="TextBox 9">
            <a:extLst>
              <a:ext uri="{FF2B5EF4-FFF2-40B4-BE49-F238E27FC236}">
                <a16:creationId xmlns:a16="http://schemas.microsoft.com/office/drawing/2014/main" id="{FE0B01D3-CC2C-412D-8310-8FCA569587D3}"/>
              </a:ext>
            </a:extLst>
          </p:cNvPr>
          <p:cNvSpPr txBox="1"/>
          <p:nvPr/>
        </p:nvSpPr>
        <p:spPr>
          <a:xfrm>
            <a:off x="4500282" y="358588"/>
            <a:ext cx="3316942" cy="646331"/>
          </a:xfrm>
          <a:prstGeom prst="rect">
            <a:avLst/>
          </a:prstGeom>
          <a:noFill/>
        </p:spPr>
        <p:txBody>
          <a:bodyPr wrap="square" rtlCol="0">
            <a:spAutoFit/>
          </a:bodyPr>
          <a:lstStyle/>
          <a:p>
            <a:pPr algn="ctr"/>
            <a:r>
              <a:rPr lang="en-IN" sz="3600" b="1" u="sng" dirty="0">
                <a:latin typeface="Algerian" panose="04020705040A02060702" pitchFamily="82" charset="0"/>
              </a:rPr>
              <a:t>Form Details</a:t>
            </a:r>
          </a:p>
        </p:txBody>
      </p:sp>
      <p:pic>
        <p:nvPicPr>
          <p:cNvPr id="4" name="Picture 3">
            <a:extLst>
              <a:ext uri="{FF2B5EF4-FFF2-40B4-BE49-F238E27FC236}">
                <a16:creationId xmlns:a16="http://schemas.microsoft.com/office/drawing/2014/main" id="{7A7F94D0-7A3A-43F2-B656-CA5B7E8A12BE}"/>
              </a:ext>
            </a:extLst>
          </p:cNvPr>
          <p:cNvPicPr>
            <a:picLocks noChangeAspect="1"/>
          </p:cNvPicPr>
          <p:nvPr/>
        </p:nvPicPr>
        <p:blipFill>
          <a:blip r:embed="rId2"/>
          <a:stretch>
            <a:fillRect/>
          </a:stretch>
        </p:blipFill>
        <p:spPr>
          <a:xfrm>
            <a:off x="770961" y="1152639"/>
            <a:ext cx="10650077" cy="53098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85114651"/>
      </p:ext>
    </p:extLst>
  </p:cSld>
  <p:clrMapOvr>
    <a:masterClrMapping/>
  </p:clrMapOvr>
  <p:transition spd="slow"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ACEBF80-937F-4C32-B6DF-F285E7373C53}"/>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5878" r="15878"/>
          <a:stretch>
            <a:fillRect/>
          </a:stretch>
        </p:blipFill>
        <p:spPr/>
      </p:pic>
      <p:sp>
        <p:nvSpPr>
          <p:cNvPr id="22" name="Rectangle 21">
            <a:extLst>
              <a:ext uri="{FF2B5EF4-FFF2-40B4-BE49-F238E27FC236}">
                <a16:creationId xmlns:a16="http://schemas.microsoft.com/office/drawing/2014/main" id="{5F880F1A-BE5D-4540-8116-BABE8DE7C8D1}"/>
              </a:ext>
            </a:extLst>
          </p:cNvPr>
          <p:cNvSpPr/>
          <p:nvPr/>
        </p:nvSpPr>
        <p:spPr>
          <a:xfrm>
            <a:off x="0" y="6629810"/>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B7B8822A-3244-4155-8BAA-26B8AF31D284}"/>
              </a:ext>
            </a:extLst>
          </p:cNvPr>
          <p:cNvSpPr/>
          <p:nvPr/>
        </p:nvSpPr>
        <p:spPr>
          <a:xfrm>
            <a:off x="0" y="6582565"/>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ACD391D3-58D8-4A38-AB2F-B8CBFAEBCDA2}"/>
              </a:ext>
            </a:extLst>
          </p:cNvPr>
          <p:cNvSpPr/>
          <p:nvPr/>
        </p:nvSpPr>
        <p:spPr>
          <a:xfrm rot="2700000">
            <a:off x="10962473" y="6394957"/>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971C04D-D557-46B0-83AF-188620432CAF}"/>
              </a:ext>
            </a:extLst>
          </p:cNvPr>
          <p:cNvSpPr/>
          <p:nvPr/>
        </p:nvSpPr>
        <p:spPr>
          <a:xfrm rot="2700000">
            <a:off x="283518" y="6456794"/>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0">
            <a:extLst>
              <a:ext uri="{FF2B5EF4-FFF2-40B4-BE49-F238E27FC236}">
                <a16:creationId xmlns:a16="http://schemas.microsoft.com/office/drawing/2014/main" id="{6E39D853-B75C-4F13-8B0C-3962E7C5BD66}"/>
              </a:ext>
            </a:extLst>
          </p:cNvPr>
          <p:cNvSpPr/>
          <p:nvPr/>
        </p:nvSpPr>
        <p:spPr>
          <a:xfrm>
            <a:off x="11088679" y="-37822"/>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9D2EF1BD-89FF-4CDB-B9B8-8DCA88961F7F}"/>
              </a:ext>
            </a:extLst>
          </p:cNvPr>
          <p:cNvSpPr/>
          <p:nvPr/>
        </p:nvSpPr>
        <p:spPr>
          <a:xfrm rot="3983131">
            <a:off x="63198" y="-164221"/>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31" name="TextBox 30">
            <a:extLst>
              <a:ext uri="{FF2B5EF4-FFF2-40B4-BE49-F238E27FC236}">
                <a16:creationId xmlns:a16="http://schemas.microsoft.com/office/drawing/2014/main" id="{59C91DA3-6620-44B7-ABC4-88BC32CBF437}"/>
              </a:ext>
            </a:extLst>
          </p:cNvPr>
          <p:cNvSpPr txBox="1"/>
          <p:nvPr/>
        </p:nvSpPr>
        <p:spPr>
          <a:xfrm>
            <a:off x="3005184" y="330590"/>
            <a:ext cx="9995480" cy="769441"/>
          </a:xfrm>
          <a:prstGeom prst="rect">
            <a:avLst/>
          </a:prstGeom>
          <a:noFill/>
        </p:spPr>
        <p:txBody>
          <a:bodyPr wrap="square" rtlCol="0">
            <a:spAutoFit/>
          </a:bodyPr>
          <a:lstStyle/>
          <a:p>
            <a:pPr algn="ctr"/>
            <a:r>
              <a:rPr lang="en-IN" sz="4400" b="1" dirty="0">
                <a:solidFill>
                  <a:srgbClr val="0070C0"/>
                </a:solidFill>
              </a:rPr>
              <a:t>POLICY IMPLICATIONS</a:t>
            </a:r>
          </a:p>
        </p:txBody>
      </p:sp>
      <p:sp>
        <p:nvSpPr>
          <p:cNvPr id="21" name="TextBox 20">
            <a:extLst>
              <a:ext uri="{FF2B5EF4-FFF2-40B4-BE49-F238E27FC236}">
                <a16:creationId xmlns:a16="http://schemas.microsoft.com/office/drawing/2014/main" id="{875A7225-9A2A-4FB6-9A05-95B8C4F05601}"/>
              </a:ext>
            </a:extLst>
          </p:cNvPr>
          <p:cNvSpPr txBox="1"/>
          <p:nvPr/>
        </p:nvSpPr>
        <p:spPr>
          <a:xfrm>
            <a:off x="5708794" y="1592317"/>
            <a:ext cx="5354855" cy="4832092"/>
          </a:xfrm>
          <a:prstGeom prst="rect">
            <a:avLst/>
          </a:prstGeom>
          <a:noFill/>
        </p:spPr>
        <p:txBody>
          <a:bodyPr wrap="square" rtlCol="0">
            <a:spAutoFit/>
          </a:bodyPr>
          <a:lstStyle/>
          <a:p>
            <a:pPr marL="342900" indent="-342900">
              <a:buFont typeface="Wingdings" pitchFamily="2" charset="2"/>
              <a:buChar char="§"/>
            </a:pPr>
            <a:r>
              <a:rPr lang="en-IN" sz="2400" dirty="0">
                <a:latin typeface="Times New Roman" pitchFamily="18" charset="0"/>
                <a:cs typeface="Times New Roman" pitchFamily="18" charset="0"/>
              </a:rPr>
              <a:t>Online shopping is easy, but it can be made more secure</a:t>
            </a:r>
          </a:p>
          <a:p>
            <a:endParaRPr lang="en-IN" sz="2400" dirty="0">
              <a:latin typeface="Times New Roman" pitchFamily="18" charset="0"/>
              <a:cs typeface="Times New Roman" pitchFamily="18" charset="0"/>
            </a:endParaRPr>
          </a:p>
          <a:p>
            <a:pPr marL="342900" indent="-342900">
              <a:buFont typeface="Wingdings" pitchFamily="2" charset="2"/>
              <a:buChar char="§"/>
            </a:pPr>
            <a:r>
              <a:rPr lang="en-IN" sz="2400" dirty="0">
                <a:latin typeface="Times New Roman" pitchFamily="18" charset="0"/>
                <a:cs typeface="Times New Roman" pitchFamily="18" charset="0"/>
              </a:rPr>
              <a:t>More Privacy should be implemented</a:t>
            </a:r>
          </a:p>
          <a:p>
            <a:r>
              <a:rPr lang="en-IN" sz="2400" dirty="0">
                <a:latin typeface="Times New Roman" pitchFamily="18" charset="0"/>
                <a:cs typeface="Times New Roman" pitchFamily="18" charset="0"/>
              </a:rPr>
              <a:t>.</a:t>
            </a:r>
          </a:p>
          <a:p>
            <a:pPr marL="342900" indent="-342900">
              <a:buFont typeface="Wingdings" pitchFamily="2" charset="2"/>
              <a:buChar char="§"/>
            </a:pPr>
            <a:r>
              <a:rPr lang="en-IN" sz="2400" dirty="0">
                <a:latin typeface="Times New Roman" pitchFamily="18" charset="0"/>
                <a:cs typeface="Times New Roman" pitchFamily="18" charset="0"/>
              </a:rPr>
              <a:t>Product displayed sometimes differs with the product supplied. It should be improved.</a:t>
            </a:r>
          </a:p>
          <a:p>
            <a:endParaRPr lang="en-IN" sz="2400" dirty="0">
              <a:latin typeface="Times New Roman" pitchFamily="18" charset="0"/>
              <a:cs typeface="Times New Roman" pitchFamily="18" charset="0"/>
            </a:endParaRPr>
          </a:p>
          <a:p>
            <a:pPr marL="342900" indent="-342900">
              <a:buFont typeface="Wingdings" pitchFamily="2" charset="2"/>
              <a:buChar char="§"/>
            </a:pPr>
            <a:r>
              <a:rPr lang="en-IN" sz="2400" dirty="0">
                <a:latin typeface="Times New Roman" pitchFamily="18" charset="0"/>
                <a:cs typeface="Times New Roman" pitchFamily="18" charset="0"/>
              </a:rPr>
              <a:t>Online Shopping is yet to catch up in our towns. Internet penetration is not enough</a:t>
            </a:r>
          </a:p>
          <a:p>
            <a:pPr algn="ct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049648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739" r="29739"/>
          <a:stretch>
            <a:fillRect/>
          </a:stretch>
        </p:blipFill>
        <p:spPr>
          <a:xfrm>
            <a:off x="-22119" y="16842"/>
            <a:ext cx="4961981" cy="6857999"/>
          </a:xfrm>
        </p:spPr>
      </p:pic>
      <p:sp>
        <p:nvSpPr>
          <p:cNvPr id="9" name="Rectangle 8"/>
          <p:cNvSpPr/>
          <p:nvPr/>
        </p:nvSpPr>
        <p:spPr>
          <a:xfrm>
            <a:off x="4939862" y="1748898"/>
            <a:ext cx="6805448" cy="369332"/>
          </a:xfrm>
          <a:prstGeom prst="rect">
            <a:avLst/>
          </a:prstGeom>
        </p:spPr>
        <p:txBody>
          <a:bodyPr wrap="square">
            <a:spAutoFit/>
          </a:bodyPr>
          <a:lstStyle/>
          <a:p>
            <a:r>
              <a:rPr lang="en-IN" dirty="0"/>
              <a:t> </a:t>
            </a:r>
          </a:p>
        </p:txBody>
      </p:sp>
      <p:sp>
        <p:nvSpPr>
          <p:cNvPr id="10" name="TextBox 9"/>
          <p:cNvSpPr txBox="1"/>
          <p:nvPr/>
        </p:nvSpPr>
        <p:spPr>
          <a:xfrm>
            <a:off x="4939862" y="517499"/>
            <a:ext cx="3815256" cy="646331"/>
          </a:xfrm>
          <a:prstGeom prst="rect">
            <a:avLst/>
          </a:prstGeom>
          <a:solidFill>
            <a:schemeClr val="bg1"/>
          </a:solidFill>
        </p:spPr>
        <p:txBody>
          <a:bodyPr wrap="square" rtlCol="0">
            <a:spAutoFit/>
          </a:bodyPr>
          <a:lstStyle/>
          <a:p>
            <a:r>
              <a:rPr lang="en-IN" sz="3600" b="1" u="sng" dirty="0">
                <a:solidFill>
                  <a:srgbClr val="0070C0"/>
                </a:solidFill>
              </a:rPr>
              <a:t>CONCLUSION</a:t>
            </a:r>
          </a:p>
        </p:txBody>
      </p:sp>
      <p:sp>
        <p:nvSpPr>
          <p:cNvPr id="12" name="Rectangle 11"/>
          <p:cNvSpPr/>
          <p:nvPr/>
        </p:nvSpPr>
        <p:spPr>
          <a:xfrm>
            <a:off x="4939862" y="1634631"/>
            <a:ext cx="7252138" cy="3170099"/>
          </a:xfrm>
          <a:prstGeom prst="rect">
            <a:avLst/>
          </a:prstGeom>
        </p:spPr>
        <p:txBody>
          <a:bodyPr wrap="square">
            <a:spAutoFit/>
          </a:bodyPr>
          <a:lstStyle/>
          <a:p>
            <a:pPr algn="just" fontAlgn="base"/>
            <a:r>
              <a:rPr lang="en-IN" sz="2000" dirty="0">
                <a:latin typeface="Times New Roman" panose="02020603050405020304" pitchFamily="18" charset="0"/>
                <a:cs typeface="Times New Roman" panose="02020603050405020304" pitchFamily="18" charset="0"/>
              </a:rPr>
              <a:t>E-Commerce has undeniably become an important part of our society. The successful companies of the future will be those that take E-Commerce seriously, dedicating sufficient resources to its development. E-Commerce is not an IT issue but a whole business undertaking. </a:t>
            </a:r>
          </a:p>
          <a:p>
            <a:pPr algn="just" fontAlgn="base"/>
            <a:endParaRPr lang="en-IN" sz="2000" dirty="0">
              <a:latin typeface="Times New Roman" panose="02020603050405020304" pitchFamily="18" charset="0"/>
              <a:cs typeface="Times New Roman" panose="02020603050405020304" pitchFamily="18" charset="0"/>
            </a:endParaRPr>
          </a:p>
          <a:p>
            <a:pPr algn="just" fontAlgn="base"/>
            <a:r>
              <a:rPr lang="en-IN" sz="2000" dirty="0">
                <a:latin typeface="Times New Roman" panose="02020603050405020304" pitchFamily="18" charset="0"/>
                <a:cs typeface="Times New Roman" panose="02020603050405020304" pitchFamily="18" charset="0"/>
              </a:rPr>
              <a:t>Companies that use it as a reason for completely re-designing their business processes are likely to reap the greatest benefits. Moreover, E-Commerce is a helpful technology that gives the consumer access to business and companies all over the world. </a:t>
            </a:r>
            <a:endParaRPr lang="en-IN" sz="2000" b="1" dirty="0"/>
          </a:p>
        </p:txBody>
      </p:sp>
    </p:spTree>
    <p:extLst>
      <p:ext uri="{BB962C8B-B14F-4D97-AF65-F5344CB8AC3E}">
        <p14:creationId xmlns:p14="http://schemas.microsoft.com/office/powerpoint/2010/main" val="166982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468F8-0D3F-4E0B-A8D9-1F50BA5293F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6">
            <a:extLst>
              <a:ext uri="{FF2B5EF4-FFF2-40B4-BE49-F238E27FC236}">
                <a16:creationId xmlns:a16="http://schemas.microsoft.com/office/drawing/2014/main" id="{7AB64C2A-0FA4-4E4C-A1D5-891A482FE1C3}"/>
              </a:ext>
            </a:extLst>
          </p:cNvPr>
          <p:cNvSpPr/>
          <p:nvPr/>
        </p:nvSpPr>
        <p:spPr>
          <a:xfrm>
            <a:off x="0" y="0"/>
            <a:ext cx="12192000" cy="6858000"/>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2C72F3-66FF-A14B-AA3A-A39AEA1110E1}"/>
              </a:ext>
            </a:extLst>
          </p:cNvPr>
          <p:cNvSpPr/>
          <p:nvPr/>
        </p:nvSpPr>
        <p:spPr>
          <a:xfrm>
            <a:off x="3590544" y="923544"/>
            <a:ext cx="5010912" cy="5010912"/>
          </a:xfrm>
          <a:prstGeom prst="ellipse">
            <a:avLst/>
          </a:prstGeom>
          <a:solidFill>
            <a:schemeClr val="accent6">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nut 11">
            <a:extLst>
              <a:ext uri="{FF2B5EF4-FFF2-40B4-BE49-F238E27FC236}">
                <a16:creationId xmlns:a16="http://schemas.microsoft.com/office/drawing/2014/main" id="{1FCFAEE4-DF75-A046-BCDC-1FE17CAE9484}"/>
              </a:ext>
            </a:extLst>
          </p:cNvPr>
          <p:cNvSpPr/>
          <p:nvPr/>
        </p:nvSpPr>
        <p:spPr>
          <a:xfrm>
            <a:off x="1282931" y="-1384069"/>
            <a:ext cx="9626138" cy="9626138"/>
          </a:xfrm>
          <a:prstGeom prst="donut">
            <a:avLst>
              <a:gd name="adj" fmla="val 9614"/>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D6F204B-7E39-4D5D-A1A1-082C3046B5A2}"/>
              </a:ext>
            </a:extLst>
          </p:cNvPr>
          <p:cNvSpPr txBox="1"/>
          <p:nvPr/>
        </p:nvSpPr>
        <p:spPr>
          <a:xfrm>
            <a:off x="3445283" y="2872052"/>
            <a:ext cx="5314378" cy="1015663"/>
          </a:xfrm>
          <a:prstGeom prst="rect">
            <a:avLst/>
          </a:prstGeom>
          <a:no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
        <p:nvSpPr>
          <p:cNvPr id="16" name="Rectangle 15">
            <a:extLst>
              <a:ext uri="{FF2B5EF4-FFF2-40B4-BE49-F238E27FC236}">
                <a16:creationId xmlns:a16="http://schemas.microsoft.com/office/drawing/2014/main" id="{8ECF5761-A486-482A-93DA-14717330048F}"/>
              </a:ext>
            </a:extLst>
          </p:cNvPr>
          <p:cNvSpPr/>
          <p:nvPr/>
        </p:nvSpPr>
        <p:spPr>
          <a:xfrm rot="3840802">
            <a:off x="5771547" y="6388894"/>
            <a:ext cx="993677" cy="993677"/>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B39A0-4A21-4B61-9B01-DA332514E3CA}"/>
              </a:ext>
            </a:extLst>
          </p:cNvPr>
          <p:cNvSpPr/>
          <p:nvPr/>
        </p:nvSpPr>
        <p:spPr>
          <a:xfrm rot="2700000">
            <a:off x="11387411" y="-221181"/>
            <a:ext cx="1055761" cy="10557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Rectangle 17">
            <a:extLst>
              <a:ext uri="{FF2B5EF4-FFF2-40B4-BE49-F238E27FC236}">
                <a16:creationId xmlns:a16="http://schemas.microsoft.com/office/drawing/2014/main" id="{EE187977-A207-43CB-87A2-1297E8129341}"/>
              </a:ext>
            </a:extLst>
          </p:cNvPr>
          <p:cNvSpPr/>
          <p:nvPr/>
        </p:nvSpPr>
        <p:spPr>
          <a:xfrm rot="2257653">
            <a:off x="-341399" y="1084122"/>
            <a:ext cx="1086313" cy="1086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79325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6360F6-2739-774A-A3B7-8F5598679C20}"/>
              </a:ext>
            </a:extLst>
          </p:cNvPr>
          <p:cNvSpPr/>
          <p:nvPr/>
        </p:nvSpPr>
        <p:spPr>
          <a:xfrm rot="2700000">
            <a:off x="8351252" y="503394"/>
            <a:ext cx="398920" cy="39892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E4B3E1-9E66-704B-AC6B-CE59CE767888}"/>
              </a:ext>
            </a:extLst>
          </p:cNvPr>
          <p:cNvSpPr/>
          <p:nvPr/>
        </p:nvSpPr>
        <p:spPr>
          <a:xfrm rot="2700000">
            <a:off x="6088845" y="613577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6" name="Picture Placeholder 5">
            <a:extLst>
              <a:ext uri="{FF2B5EF4-FFF2-40B4-BE49-F238E27FC236}">
                <a16:creationId xmlns:a16="http://schemas.microsoft.com/office/drawing/2014/main" id="{49C770A1-440E-4A33-9D9C-7995A73B896F}"/>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a:fillRect/>
          </a:stretch>
        </p:blipFill>
        <p:spPr/>
      </p:pic>
      <p:sp>
        <p:nvSpPr>
          <p:cNvPr id="11" name="Freeform: Shape 10">
            <a:extLst>
              <a:ext uri="{FF2B5EF4-FFF2-40B4-BE49-F238E27FC236}">
                <a16:creationId xmlns:a16="http://schemas.microsoft.com/office/drawing/2014/main" id="{20F463E5-55F7-4EB5-8D30-C4FC2EF9EE70}"/>
              </a:ext>
            </a:extLst>
          </p:cNvPr>
          <p:cNvSpPr/>
          <p:nvPr/>
        </p:nvSpPr>
        <p:spPr>
          <a:xfrm>
            <a:off x="5410449" y="-2"/>
            <a:ext cx="6781552" cy="6858000"/>
          </a:xfrm>
          <a:custGeom>
            <a:avLst/>
            <a:gdLst>
              <a:gd name="connsiteX0" fmla="*/ 4354289 w 6781552"/>
              <a:gd name="connsiteY0" fmla="*/ 0 h 6858000"/>
              <a:gd name="connsiteX1" fmla="*/ 6781552 w 6781552"/>
              <a:gd name="connsiteY1" fmla="*/ 0 h 6858000"/>
              <a:gd name="connsiteX2" fmla="*/ 6781552 w 6781552"/>
              <a:gd name="connsiteY2" fmla="*/ 6858000 h 6858000"/>
              <a:gd name="connsiteX3" fmla="*/ 1974703 w 6781552"/>
              <a:gd name="connsiteY3" fmla="*/ 6857999 h 6858000"/>
              <a:gd name="connsiteX4" fmla="*/ 0 w 6781552"/>
              <a:gd name="connsiteY4" fmla="*/ 520652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52" h="6858000">
                <a:moveTo>
                  <a:pt x="4354289" y="0"/>
                </a:moveTo>
                <a:lnTo>
                  <a:pt x="6781552" y="0"/>
                </a:lnTo>
                <a:lnTo>
                  <a:pt x="6781552" y="6858000"/>
                </a:lnTo>
                <a:lnTo>
                  <a:pt x="1974703" y="6857999"/>
                </a:lnTo>
                <a:lnTo>
                  <a:pt x="0" y="5206529"/>
                </a:lnTo>
                <a:close/>
              </a:path>
            </a:pathLst>
          </a:cu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473D6A9E-35F8-42AF-AB6A-8B3438772AE4}"/>
              </a:ext>
            </a:extLst>
          </p:cNvPr>
          <p:cNvSpPr/>
          <p:nvPr/>
        </p:nvSpPr>
        <p:spPr>
          <a:xfrm rot="2700000">
            <a:off x="-698983" y="5636247"/>
            <a:ext cx="1397966" cy="1397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EBD03E-83E3-4748-8F44-D2FB736248AB}"/>
              </a:ext>
            </a:extLst>
          </p:cNvPr>
          <p:cNvSpPr/>
          <p:nvPr/>
        </p:nvSpPr>
        <p:spPr>
          <a:xfrm rot="2700000">
            <a:off x="-88805" y="-60765"/>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D00E25-DE62-4556-8DEC-D7E63EDE83D1}"/>
              </a:ext>
            </a:extLst>
          </p:cNvPr>
          <p:cNvSpPr txBox="1"/>
          <p:nvPr/>
        </p:nvSpPr>
        <p:spPr>
          <a:xfrm>
            <a:off x="491347" y="600213"/>
            <a:ext cx="7451383" cy="769441"/>
          </a:xfrm>
          <a:prstGeom prst="rect">
            <a:avLst/>
          </a:prstGeom>
          <a:noFill/>
        </p:spPr>
        <p:txBody>
          <a:bodyPr wrap="square" rtlCol="0">
            <a:spAutoFit/>
          </a:bodyPr>
          <a:lstStyle/>
          <a:p>
            <a:r>
              <a:rPr lang="en-US" sz="4400" b="1" dirty="0">
                <a:latin typeface="Broadway" panose="04040905080B02020502" pitchFamily="82" charset="0"/>
                <a:ea typeface="Open Sans" panose="020B0606030504020204" pitchFamily="34" charset="0"/>
                <a:cs typeface="Open Sans" panose="020B0606030504020204" pitchFamily="34" charset="0"/>
              </a:rPr>
              <a:t>E-Commerce Website</a:t>
            </a:r>
          </a:p>
        </p:txBody>
      </p:sp>
      <p:sp>
        <p:nvSpPr>
          <p:cNvPr id="15" name="TextBox 14">
            <a:extLst>
              <a:ext uri="{FF2B5EF4-FFF2-40B4-BE49-F238E27FC236}">
                <a16:creationId xmlns:a16="http://schemas.microsoft.com/office/drawing/2014/main" id="{716CDDC8-093C-4719-A418-962FFF453EEF}"/>
              </a:ext>
            </a:extLst>
          </p:cNvPr>
          <p:cNvSpPr txBox="1"/>
          <p:nvPr/>
        </p:nvSpPr>
        <p:spPr>
          <a:xfrm>
            <a:off x="110655" y="2044003"/>
            <a:ext cx="8722137" cy="2769989"/>
          </a:xfrm>
          <a:prstGeom prst="rect">
            <a:avLst/>
          </a:prstGeom>
          <a:noFill/>
        </p:spPr>
        <p:txBody>
          <a:bodyPr wrap="square" rtlCol="0">
            <a:spAutoFit/>
          </a:bodyPr>
          <a:lstStyle/>
          <a:p>
            <a:r>
              <a:rPr lang="en-IN" sz="2200" dirty="0">
                <a:solidFill>
                  <a:srgbClr val="01848D"/>
                </a:solidFill>
                <a:latin typeface="Arvo" panose="020B0604020202020204" charset="0"/>
              </a:rPr>
              <a:t>Teamwork by  </a:t>
            </a:r>
            <a:r>
              <a:rPr lang="en-IN" sz="2200" dirty="0">
                <a:solidFill>
                  <a:srgbClr val="01848D"/>
                </a:solidFill>
              </a:rPr>
              <a:t>–: </a:t>
            </a:r>
            <a:r>
              <a:rPr lang="en-IN" sz="2200" dirty="0">
                <a:solidFill>
                  <a:srgbClr val="01848D"/>
                </a:solidFill>
                <a:effectLst>
                  <a:outerShdw blurRad="38100" dist="38100" dir="2700000" algn="tl">
                    <a:srgbClr val="000000">
                      <a:alpha val="43137"/>
                    </a:srgbClr>
                  </a:outerShdw>
                </a:effectLst>
              </a:rPr>
              <a:t>Aditya Kumar Das </a:t>
            </a:r>
            <a:r>
              <a:rPr lang="en-IN" sz="2200" dirty="0">
                <a:solidFill>
                  <a:srgbClr val="01848D"/>
                </a:solidFill>
              </a:rPr>
              <a:t>(200301120144)</a:t>
            </a:r>
          </a:p>
          <a:p>
            <a:r>
              <a:rPr lang="en-IN" sz="2200" dirty="0">
                <a:solidFill>
                  <a:srgbClr val="01848D"/>
                </a:solidFill>
              </a:rPr>
              <a:t>                          –: </a:t>
            </a:r>
            <a:r>
              <a:rPr lang="en-IN" sz="2200" dirty="0">
                <a:solidFill>
                  <a:srgbClr val="01848D"/>
                </a:solidFill>
                <a:effectLst>
                  <a:outerShdw blurRad="38100" dist="38100" dir="2700000" algn="tl">
                    <a:srgbClr val="000000">
                      <a:alpha val="43137"/>
                    </a:srgbClr>
                  </a:outerShdw>
                </a:effectLst>
              </a:rPr>
              <a:t>Soumya Ranjan Nayak </a:t>
            </a:r>
            <a:r>
              <a:rPr lang="en-IN" sz="2200" dirty="0">
                <a:solidFill>
                  <a:srgbClr val="01848D"/>
                </a:solidFill>
              </a:rPr>
              <a:t>(200301120175)</a:t>
            </a:r>
          </a:p>
          <a:p>
            <a:r>
              <a:rPr lang="en-IN" sz="2200" dirty="0">
                <a:solidFill>
                  <a:srgbClr val="01848D"/>
                </a:solidFill>
              </a:rPr>
              <a:t>                          -: </a:t>
            </a:r>
            <a:r>
              <a:rPr lang="en-IN" sz="2200" dirty="0">
                <a:solidFill>
                  <a:srgbClr val="01848D"/>
                </a:solidFill>
                <a:effectLst>
                  <a:outerShdw blurRad="38100" dist="38100" dir="2700000" algn="tl">
                    <a:srgbClr val="000000">
                      <a:alpha val="43137"/>
                    </a:srgbClr>
                  </a:outerShdw>
                </a:effectLst>
              </a:rPr>
              <a:t>P Sudip Kumar Prusty </a:t>
            </a:r>
            <a:r>
              <a:rPr lang="en-IN" sz="2200" dirty="0">
                <a:solidFill>
                  <a:srgbClr val="01848D"/>
                </a:solidFill>
              </a:rPr>
              <a:t>(200301120183)</a:t>
            </a:r>
          </a:p>
          <a:p>
            <a:r>
              <a:rPr lang="en-IN" sz="2200" dirty="0">
                <a:solidFill>
                  <a:srgbClr val="01848D"/>
                </a:solidFill>
              </a:rPr>
              <a:t>                         -:</a:t>
            </a:r>
            <a:r>
              <a:rPr lang="en-IN" sz="2200" dirty="0" err="1">
                <a:solidFill>
                  <a:srgbClr val="01848D"/>
                </a:solidFill>
                <a:effectLst>
                  <a:outerShdw blurRad="38100" dist="38100" dir="2700000" algn="tl">
                    <a:srgbClr val="000000">
                      <a:alpha val="43137"/>
                    </a:srgbClr>
                  </a:outerShdw>
                </a:effectLst>
              </a:rPr>
              <a:t>Lalatendu</a:t>
            </a:r>
            <a:r>
              <a:rPr lang="en-IN" sz="2200" dirty="0">
                <a:solidFill>
                  <a:srgbClr val="01848D"/>
                </a:solidFill>
                <a:effectLst>
                  <a:outerShdw blurRad="38100" dist="38100" dir="2700000" algn="tl">
                    <a:srgbClr val="000000">
                      <a:alpha val="43137"/>
                    </a:srgbClr>
                  </a:outerShdw>
                </a:effectLst>
              </a:rPr>
              <a:t> </a:t>
            </a:r>
            <a:r>
              <a:rPr lang="en-IN" sz="2200" dirty="0" err="1">
                <a:solidFill>
                  <a:srgbClr val="01848D"/>
                </a:solidFill>
                <a:effectLst>
                  <a:outerShdw blurRad="38100" dist="38100" dir="2700000" algn="tl">
                    <a:srgbClr val="000000">
                      <a:alpha val="43137"/>
                    </a:srgbClr>
                  </a:outerShdw>
                </a:effectLst>
              </a:rPr>
              <a:t>Bidyadhar</a:t>
            </a:r>
            <a:r>
              <a:rPr lang="en-IN" sz="2200" dirty="0">
                <a:solidFill>
                  <a:srgbClr val="01848D"/>
                </a:solidFill>
                <a:effectLst>
                  <a:outerShdw blurRad="38100" dist="38100" dir="2700000" algn="tl">
                    <a:srgbClr val="000000">
                      <a:alpha val="43137"/>
                    </a:srgbClr>
                  </a:outerShdw>
                </a:effectLst>
              </a:rPr>
              <a:t> </a:t>
            </a:r>
            <a:r>
              <a:rPr lang="en-IN" sz="2200" dirty="0" err="1">
                <a:solidFill>
                  <a:srgbClr val="01848D"/>
                </a:solidFill>
                <a:effectLst>
                  <a:outerShdw blurRad="38100" dist="38100" dir="2700000" algn="tl">
                    <a:srgbClr val="000000">
                      <a:alpha val="43137"/>
                    </a:srgbClr>
                  </a:outerShdw>
                </a:effectLst>
              </a:rPr>
              <a:t>samal</a:t>
            </a:r>
            <a:r>
              <a:rPr lang="en-IN" sz="2200" dirty="0">
                <a:solidFill>
                  <a:srgbClr val="01848D"/>
                </a:solidFill>
                <a:effectLst>
                  <a:outerShdw blurRad="38100" dist="38100" dir="2700000" algn="tl">
                    <a:srgbClr val="000000">
                      <a:alpha val="43137"/>
                    </a:srgbClr>
                  </a:outerShdw>
                </a:effectLst>
              </a:rPr>
              <a:t> </a:t>
            </a:r>
            <a:r>
              <a:rPr lang="en-IN" sz="2200" dirty="0">
                <a:solidFill>
                  <a:srgbClr val="01848D"/>
                </a:solidFill>
              </a:rPr>
              <a:t>(200301120148)</a:t>
            </a:r>
          </a:p>
          <a:p>
            <a:endParaRPr lang="en-IN" sz="2200" dirty="0">
              <a:solidFill>
                <a:srgbClr val="01848D"/>
              </a:solidFill>
              <a:latin typeface="Arvo" panose="020B0604020202020204" charset="0"/>
            </a:endParaRPr>
          </a:p>
          <a:p>
            <a:r>
              <a:rPr lang="en-IN" sz="2000" dirty="0">
                <a:solidFill>
                  <a:srgbClr val="01848D"/>
                </a:solidFill>
                <a:latin typeface="Arvo" panose="020B0604020202020204" charset="0"/>
              </a:rPr>
              <a:t>				         		                          		</a:t>
            </a:r>
            <a:r>
              <a:rPr lang="en-IN" sz="2000" dirty="0">
                <a:solidFill>
                  <a:srgbClr val="F5340B"/>
                </a:solidFill>
                <a:latin typeface="Arvo" panose="020B0604020202020204" charset="0"/>
              </a:rPr>
              <a:t>G</a:t>
            </a:r>
            <a:r>
              <a:rPr lang="en-IN" sz="2000" u="sng" dirty="0">
                <a:solidFill>
                  <a:srgbClr val="F5340B"/>
                </a:solidFill>
                <a:latin typeface="Arvo" panose="020B0604020202020204" charset="0"/>
              </a:rPr>
              <a:t>uided</a:t>
            </a:r>
            <a:r>
              <a:rPr lang="en-IN" sz="2000" dirty="0">
                <a:solidFill>
                  <a:srgbClr val="F5340B"/>
                </a:solidFill>
                <a:latin typeface="Arvo" panose="020B0604020202020204" charset="0"/>
              </a:rPr>
              <a:t> </a:t>
            </a:r>
            <a:r>
              <a:rPr lang="en-IN" sz="2000" u="sng" dirty="0">
                <a:solidFill>
                  <a:srgbClr val="F5340B"/>
                </a:solidFill>
                <a:latin typeface="Arvo" panose="020B0604020202020204" charset="0"/>
              </a:rPr>
              <a:t>B</a:t>
            </a:r>
            <a:r>
              <a:rPr lang="en-IN" sz="2000" dirty="0">
                <a:solidFill>
                  <a:srgbClr val="F5340B"/>
                </a:solidFill>
                <a:latin typeface="Arvo" panose="020B0604020202020204" charset="0"/>
              </a:rPr>
              <a:t>y -:</a:t>
            </a:r>
          </a:p>
          <a:p>
            <a:r>
              <a:rPr lang="en-IN" sz="2000" dirty="0">
                <a:solidFill>
                  <a:srgbClr val="F5340B"/>
                </a:solidFill>
                <a:effectLst>
                  <a:outerShdw blurRad="38100" dist="38100" dir="2700000" algn="tl">
                    <a:srgbClr val="000000">
                      <a:alpha val="43137"/>
                    </a:srgbClr>
                  </a:outerShdw>
                </a:effectLst>
                <a:latin typeface="Arvo" panose="020B0604020202020204" charset="0"/>
              </a:rPr>
              <a:t>                                     </a:t>
            </a:r>
            <a:r>
              <a:rPr lang="en-IN" sz="2400" dirty="0">
                <a:solidFill>
                  <a:srgbClr val="F5340B"/>
                </a:solidFill>
                <a:effectLst>
                  <a:outerShdw blurRad="38100" dist="38100" dir="2700000" algn="tl">
                    <a:srgbClr val="000000">
                      <a:alpha val="43137"/>
                    </a:srgbClr>
                  </a:outerShdw>
                </a:effectLst>
                <a:latin typeface="Arvo" panose="020B0604020202020204" charset="0"/>
              </a:rPr>
              <a:t>Prof. </a:t>
            </a:r>
            <a:r>
              <a:rPr lang="en-IN" sz="2400" dirty="0" err="1">
                <a:solidFill>
                  <a:srgbClr val="F5340B"/>
                </a:solidFill>
                <a:effectLst>
                  <a:outerShdw blurRad="38100" dist="38100" dir="2700000" algn="tl">
                    <a:srgbClr val="000000">
                      <a:alpha val="43137"/>
                    </a:srgbClr>
                  </a:outerShdw>
                </a:effectLst>
                <a:latin typeface="Arvo" panose="020B0604020202020204" charset="0"/>
              </a:rPr>
              <a:t>Nilamadhab</a:t>
            </a:r>
            <a:r>
              <a:rPr lang="en-IN" sz="2400" dirty="0">
                <a:solidFill>
                  <a:srgbClr val="F5340B"/>
                </a:solidFill>
                <a:effectLst>
                  <a:outerShdw blurRad="38100" dist="38100" dir="2700000" algn="tl">
                    <a:srgbClr val="000000">
                      <a:alpha val="43137"/>
                    </a:srgbClr>
                  </a:outerShdw>
                </a:effectLst>
                <a:latin typeface="Arvo" panose="020B0604020202020204" charset="0"/>
              </a:rPr>
              <a:t> Dash</a:t>
            </a:r>
            <a:endParaRPr lang="en-US" sz="2000" spc="3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253600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21EDA0-15FE-4262-A488-B2EF31519DC9}"/>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5" name="Rectangle 4">
            <a:extLst>
              <a:ext uri="{FF2B5EF4-FFF2-40B4-BE49-F238E27FC236}">
                <a16:creationId xmlns:a16="http://schemas.microsoft.com/office/drawing/2014/main" id="{47C80CBC-BE3A-46FD-8390-4C83230956EC}"/>
              </a:ext>
            </a:extLst>
          </p:cNvPr>
          <p:cNvSpPr/>
          <p:nvPr/>
        </p:nvSpPr>
        <p:spPr>
          <a:xfrm>
            <a:off x="1310640" y="1581912"/>
            <a:ext cx="9570720" cy="3694176"/>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9CFA3E-55D8-DC4E-B68E-899BD14B7592}"/>
              </a:ext>
            </a:extLst>
          </p:cNvPr>
          <p:cNvSpPr/>
          <p:nvPr/>
        </p:nvSpPr>
        <p:spPr>
          <a:xfrm>
            <a:off x="1310641" y="1581912"/>
            <a:ext cx="4852416" cy="21092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99E4967-A097-4CD1-AB1A-0B2AFE72E3F7}"/>
              </a:ext>
            </a:extLst>
          </p:cNvPr>
          <p:cNvSpPr/>
          <p:nvPr/>
        </p:nvSpPr>
        <p:spPr>
          <a:xfrm rot="2700000">
            <a:off x="776979" y="372061"/>
            <a:ext cx="787378" cy="787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5" name="Rectangle 24">
            <a:extLst>
              <a:ext uri="{FF2B5EF4-FFF2-40B4-BE49-F238E27FC236}">
                <a16:creationId xmlns:a16="http://schemas.microsoft.com/office/drawing/2014/main" id="{94851104-5FF6-41CE-A55E-21E71C0EE18D}"/>
              </a:ext>
            </a:extLst>
          </p:cNvPr>
          <p:cNvSpPr/>
          <p:nvPr/>
        </p:nvSpPr>
        <p:spPr>
          <a:xfrm rot="2700000">
            <a:off x="829101" y="6000482"/>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9F34A72-3F5D-40C0-A052-64A13F07545A}"/>
              </a:ext>
            </a:extLst>
          </p:cNvPr>
          <p:cNvSpPr txBox="1"/>
          <p:nvPr/>
        </p:nvSpPr>
        <p:spPr>
          <a:xfrm>
            <a:off x="1310640" y="1819418"/>
            <a:ext cx="5165766" cy="1323439"/>
          </a:xfrm>
          <a:prstGeom prst="rect">
            <a:avLst/>
          </a:prstGeom>
          <a:noFill/>
        </p:spPr>
        <p:txBody>
          <a:bodyPr wrap="square" rtlCol="0">
            <a:spAutoFit/>
          </a:bodyPr>
          <a:lstStyle/>
          <a:p>
            <a:pPr algn="ctr"/>
            <a:r>
              <a:rPr lang="en-US" sz="4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TABLE OF CONTENTS</a:t>
            </a:r>
          </a:p>
        </p:txBody>
      </p:sp>
      <p:sp>
        <p:nvSpPr>
          <p:cNvPr id="27" name="TextBox 26">
            <a:extLst>
              <a:ext uri="{FF2B5EF4-FFF2-40B4-BE49-F238E27FC236}">
                <a16:creationId xmlns:a16="http://schemas.microsoft.com/office/drawing/2014/main" id="{BCC00FD8-DDB7-48E9-AB0C-86D014B5DA66}"/>
              </a:ext>
            </a:extLst>
          </p:cNvPr>
          <p:cNvSpPr txBox="1"/>
          <p:nvPr/>
        </p:nvSpPr>
        <p:spPr>
          <a:xfrm>
            <a:off x="6345651" y="1936283"/>
            <a:ext cx="5846349" cy="3354765"/>
          </a:xfrm>
          <a:prstGeom prst="rect">
            <a:avLst/>
          </a:prstGeom>
          <a:noFill/>
        </p:spPr>
        <p:txBody>
          <a:bodyPr wrap="square" rtlCol="0">
            <a:spAutoFit/>
          </a:bodyPr>
          <a:lstStyle/>
          <a:p>
            <a:pPr marL="457200" lvl="0" indent="-457200">
              <a:buFont typeface="+mj-lt"/>
              <a:buAutoNum type="arabicPeriod"/>
            </a:pPr>
            <a:r>
              <a:rPr lang="fr-FR" sz="2400" b="1" dirty="0">
                <a:solidFill>
                  <a:schemeClr val="bg1"/>
                </a:solidFill>
              </a:rPr>
              <a:t>Introduction</a:t>
            </a:r>
          </a:p>
          <a:p>
            <a:pPr marL="457200" lvl="0" indent="-457200">
              <a:buFont typeface="+mj-lt"/>
              <a:buAutoNum type="arabicPeriod"/>
            </a:pPr>
            <a:r>
              <a:rPr lang="fr-FR" sz="2400" b="1" dirty="0">
                <a:solidFill>
                  <a:schemeClr val="bg1"/>
                </a:solidFill>
              </a:rPr>
              <a:t>Description</a:t>
            </a:r>
          </a:p>
          <a:p>
            <a:pPr marL="457200" lvl="0" indent="-457200">
              <a:buFont typeface="+mj-lt"/>
              <a:buAutoNum type="arabicPeriod"/>
            </a:pPr>
            <a:r>
              <a:rPr lang="fr-FR" sz="2400" b="1" dirty="0" err="1">
                <a:solidFill>
                  <a:schemeClr val="bg1"/>
                </a:solidFill>
              </a:rPr>
              <a:t>Features</a:t>
            </a:r>
            <a:endParaRPr lang="fr-FR" sz="2400" b="1" dirty="0">
              <a:solidFill>
                <a:schemeClr val="bg1"/>
              </a:solidFill>
            </a:endParaRPr>
          </a:p>
          <a:p>
            <a:pPr marL="457200" lvl="0" indent="-457200">
              <a:buFont typeface="+mj-lt"/>
              <a:buAutoNum type="arabicPeriod"/>
            </a:pPr>
            <a:r>
              <a:rPr lang="es" sz="2400" b="1" dirty="0">
                <a:solidFill>
                  <a:schemeClr val="bg1"/>
                </a:solidFill>
              </a:rPr>
              <a:t>Requirement</a:t>
            </a:r>
            <a:endParaRPr lang="fr-FR" sz="2400" b="1" dirty="0">
              <a:solidFill>
                <a:schemeClr val="bg1"/>
              </a:solidFill>
            </a:endParaRPr>
          </a:p>
          <a:p>
            <a:pPr marL="457200" lvl="0" indent="-457200">
              <a:buFont typeface="+mj-lt"/>
              <a:buAutoNum type="arabicPeriod"/>
            </a:pPr>
            <a:r>
              <a:rPr lang="fr-FR" sz="2400" b="1" dirty="0">
                <a:solidFill>
                  <a:schemeClr val="bg1"/>
                </a:solidFill>
              </a:rPr>
              <a:t>Objective</a:t>
            </a:r>
          </a:p>
          <a:p>
            <a:pPr marL="457200" lvl="0" indent="-457200">
              <a:buFont typeface="+mj-lt"/>
              <a:buAutoNum type="arabicPeriod"/>
            </a:pPr>
            <a:r>
              <a:rPr lang="fr-FR" sz="2400" b="1" dirty="0">
                <a:solidFill>
                  <a:schemeClr val="bg1"/>
                </a:solidFill>
              </a:rPr>
              <a:t>Interface </a:t>
            </a:r>
          </a:p>
          <a:p>
            <a:pPr marL="457200" lvl="0" indent="-457200">
              <a:buFont typeface="+mj-lt"/>
              <a:buAutoNum type="arabicPeriod"/>
            </a:pPr>
            <a:r>
              <a:rPr lang="es" sz="2400" b="1" dirty="0">
                <a:solidFill>
                  <a:schemeClr val="bg1"/>
                </a:solidFill>
              </a:rPr>
              <a:t>Policy Implications</a:t>
            </a:r>
          </a:p>
          <a:p>
            <a:pPr marL="457200" lvl="0" indent="-457200">
              <a:buFont typeface="+mj-lt"/>
              <a:buAutoNum type="arabicPeriod"/>
            </a:pPr>
            <a:r>
              <a:rPr lang="fr-FR" sz="2400" b="1" dirty="0">
                <a:solidFill>
                  <a:schemeClr val="bg1"/>
                </a:solidFill>
              </a:rPr>
              <a:t>Conclusion</a:t>
            </a:r>
          </a:p>
          <a:p>
            <a:pPr algn="ctr"/>
            <a:endParaRPr lang="en-US" sz="20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 Placeholder 10">
            <a:extLst>
              <a:ext uri="{FF2B5EF4-FFF2-40B4-BE49-F238E27FC236}">
                <a16:creationId xmlns:a16="http://schemas.microsoft.com/office/drawing/2014/main" id="{341DD71C-16A1-4136-9D38-0E2DCDD8341B}"/>
              </a:ext>
            </a:extLst>
          </p:cNvPr>
          <p:cNvSpPr txBox="1">
            <a:spLocks/>
          </p:cNvSpPr>
          <p:nvPr/>
        </p:nvSpPr>
        <p:spPr>
          <a:xfrm>
            <a:off x="2107046" y="5950706"/>
            <a:ext cx="764540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text placeholder that you can edit. This is a text placeholder that you can edit. This is a text placeholder that you can edit. </a:t>
            </a:r>
          </a:p>
        </p:txBody>
      </p:sp>
      <p:sp>
        <p:nvSpPr>
          <p:cNvPr id="30" name="Freeform 34">
            <a:extLst>
              <a:ext uri="{FF2B5EF4-FFF2-40B4-BE49-F238E27FC236}">
                <a16:creationId xmlns:a16="http://schemas.microsoft.com/office/drawing/2014/main" id="{34083502-D312-4547-8F6C-B6DF1365B20D}"/>
              </a:ext>
            </a:extLst>
          </p:cNvPr>
          <p:cNvSpPr/>
          <p:nvPr/>
        </p:nvSpPr>
        <p:spPr>
          <a:xfrm>
            <a:off x="9997890" y="-573630"/>
            <a:ext cx="2194110" cy="1923458"/>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5847927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8E2E5A8-551D-4AD4-AE98-415631F05E55}"/>
              </a:ext>
            </a:extLst>
          </p:cNvPr>
          <p:cNvSpPr/>
          <p:nvPr/>
        </p:nvSpPr>
        <p:spPr>
          <a:xfrm rot="2700000">
            <a:off x="11831052" y="5951694"/>
            <a:ext cx="398920" cy="39892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C73AF7-55BE-4DA1-963F-A94D919A8AC1}"/>
              </a:ext>
            </a:extLst>
          </p:cNvPr>
          <p:cNvSpPr/>
          <p:nvPr/>
        </p:nvSpPr>
        <p:spPr>
          <a:xfrm rot="2700000">
            <a:off x="182379" y="6501082"/>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6E43FE4E-A827-4EB8-9EC1-553EF4015615}"/>
              </a:ext>
            </a:extLst>
          </p:cNvPr>
          <p:cNvSpPr/>
          <p:nvPr/>
        </p:nvSpPr>
        <p:spPr>
          <a:xfrm rot="2700000">
            <a:off x="464459" y="-199460"/>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1CD9BE-687D-4B26-917A-6987C3AD7FCE}"/>
              </a:ext>
            </a:extLst>
          </p:cNvPr>
          <p:cNvSpPr txBox="1"/>
          <p:nvPr/>
        </p:nvSpPr>
        <p:spPr>
          <a:xfrm>
            <a:off x="2776772" y="673375"/>
            <a:ext cx="6178658" cy="923330"/>
          </a:xfrm>
          <a:prstGeom prst="rect">
            <a:avLst/>
          </a:prstGeom>
          <a:noFill/>
        </p:spPr>
        <p:txBody>
          <a:bodyPr wrap="square" rtlCol="0">
            <a:spAutoFit/>
          </a:bodyPr>
          <a:lstStyle/>
          <a:p>
            <a:pPr algn="ctr"/>
            <a:r>
              <a:rPr lang="en-US" sz="5400" b="1" u="sng"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36" name="TextBox 35">
            <a:extLst>
              <a:ext uri="{FF2B5EF4-FFF2-40B4-BE49-F238E27FC236}">
                <a16:creationId xmlns:a16="http://schemas.microsoft.com/office/drawing/2014/main" id="{C7E909A8-E4F9-49A7-91E2-EDB1D9CA293A}"/>
              </a:ext>
            </a:extLst>
          </p:cNvPr>
          <p:cNvSpPr txBox="1"/>
          <p:nvPr/>
        </p:nvSpPr>
        <p:spPr>
          <a:xfrm>
            <a:off x="1719970" y="1837201"/>
            <a:ext cx="9308782" cy="4031873"/>
          </a:xfrm>
          <a:prstGeom prst="rect">
            <a:avLst/>
          </a:prstGeom>
          <a:noFill/>
        </p:spPr>
        <p:txBody>
          <a:bodyPr wrap="square" rtlCol="0">
            <a:spAutoFit/>
          </a:bodyPr>
          <a:lstStyle/>
          <a:p>
            <a:pPr algn="just"/>
            <a:r>
              <a:rPr lang="en-IN" sz="2000" b="1" dirty="0">
                <a:latin typeface="Times New Roman" pitchFamily="18" charset="0"/>
                <a:cs typeface="Times New Roman" pitchFamily="18" charset="0"/>
              </a:rPr>
              <a:t>	Now a days the life style of the people is different. People feel uncomfortable and time consuming for going crowded markets. The online shopping platform helps them to purchase goods and services online by mobile, or computers. Shoppers can visit web stores from the comfort of their house and shop as by sitting in front of the device. </a:t>
            </a:r>
          </a:p>
          <a:p>
            <a:pPr algn="just"/>
            <a:endParaRPr lang="en-IN" sz="2000" b="1" dirty="0">
              <a:latin typeface="Times New Roman" pitchFamily="18" charset="0"/>
              <a:cs typeface="Times New Roman" pitchFamily="18" charset="0"/>
            </a:endParaRPr>
          </a:p>
          <a:p>
            <a:pPr algn="just"/>
            <a:r>
              <a:rPr lang="en-IN" sz="2000" b="1" dirty="0">
                <a:latin typeface="Times New Roman" pitchFamily="18" charset="0"/>
                <a:cs typeface="Times New Roman" pitchFamily="18" charset="0"/>
              </a:rPr>
              <a:t>	Online stores are usually available 24 hours a day. One of the most enticing factors about online shopping is, particularly during holiday season, it alleviates the need to wait in long lines or search from a store for a particular item. Consumers can get full information about the product with its reviews being passed by the existing users.</a:t>
            </a:r>
          </a:p>
          <a:p>
            <a:endParaRPr lang="en-IN" dirty="0"/>
          </a:p>
          <a:p>
            <a:endParaRPr lang="en-US" spc="300" dirty="0">
              <a:solidFill>
                <a:schemeClr val="tx1">
                  <a:lumMod val="85000"/>
                  <a:lumOff val="15000"/>
                </a:schemeClr>
              </a:solidFill>
              <a:ea typeface="Open Sans" panose="020B0606030504020204" pitchFamily="34" charset="0"/>
              <a:cs typeface="Open Sans" panose="020B0606030504020204" pitchFamily="34" charset="0"/>
            </a:endParaRPr>
          </a:p>
        </p:txBody>
      </p:sp>
      <p:sp>
        <p:nvSpPr>
          <p:cNvPr id="50" name="Freeform 29">
            <a:extLst>
              <a:ext uri="{FF2B5EF4-FFF2-40B4-BE49-F238E27FC236}">
                <a16:creationId xmlns:a16="http://schemas.microsoft.com/office/drawing/2014/main" id="{D32DE873-7CD7-4FC7-A365-7706FF8ED029}"/>
              </a:ext>
            </a:extLst>
          </p:cNvPr>
          <p:cNvSpPr/>
          <p:nvPr/>
        </p:nvSpPr>
        <p:spPr>
          <a:xfrm>
            <a:off x="666461" y="1597044"/>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0">
            <a:extLst>
              <a:ext uri="{FF2B5EF4-FFF2-40B4-BE49-F238E27FC236}">
                <a16:creationId xmlns:a16="http://schemas.microsoft.com/office/drawing/2014/main" id="{C7F2265A-1DEF-41A2-AA20-CEEB677E8CF3}"/>
              </a:ext>
            </a:extLst>
          </p:cNvPr>
          <p:cNvSpPr/>
          <p:nvPr/>
        </p:nvSpPr>
        <p:spPr>
          <a:xfrm>
            <a:off x="9861991" y="-265480"/>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7503065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1D41307C-5B1B-4BA1-A768-116B95D3D1F5}"/>
              </a:ext>
            </a:extLst>
          </p:cNvPr>
          <p:cNvSpPr/>
          <p:nvPr/>
        </p:nvSpPr>
        <p:spPr>
          <a:xfrm>
            <a:off x="6116205" y="5214570"/>
            <a:ext cx="3294369" cy="236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1C2F3D"/>
              </a:solidFill>
            </a:endParaRPr>
          </a:p>
        </p:txBody>
      </p:sp>
      <p:sp>
        <p:nvSpPr>
          <p:cNvPr id="88" name="Arrow: Pentagon 87">
            <a:extLst>
              <a:ext uri="{FF2B5EF4-FFF2-40B4-BE49-F238E27FC236}">
                <a16:creationId xmlns:a16="http://schemas.microsoft.com/office/drawing/2014/main" id="{6657E930-A8CB-4AB9-B25E-2E17D91A6A97}"/>
              </a:ext>
            </a:extLst>
          </p:cNvPr>
          <p:cNvSpPr/>
          <p:nvPr userDrawn="1"/>
        </p:nvSpPr>
        <p:spPr>
          <a:xfrm>
            <a:off x="939799" y="2"/>
            <a:ext cx="4961981" cy="6857999"/>
          </a:xfrm>
          <a:prstGeom prst="homePlate">
            <a:avLst>
              <a:gd name="adj" fmla="val 2821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Arrow: Pentagon 82">
            <a:extLst>
              <a:ext uri="{FF2B5EF4-FFF2-40B4-BE49-F238E27FC236}">
                <a16:creationId xmlns:a16="http://schemas.microsoft.com/office/drawing/2014/main" id="{CF10878A-B4BB-4C04-924D-1804FF6BC78B}"/>
              </a:ext>
            </a:extLst>
          </p:cNvPr>
          <p:cNvSpPr/>
          <p:nvPr userDrawn="1"/>
        </p:nvSpPr>
        <p:spPr>
          <a:xfrm>
            <a:off x="378645" y="2"/>
            <a:ext cx="4961981" cy="6857999"/>
          </a:xfrm>
          <a:prstGeom prst="homePlate">
            <a:avLst>
              <a:gd name="adj" fmla="val 282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B7B78A27-B438-43AC-9BA9-3C75DAFF8C00}"/>
              </a:ext>
            </a:extLst>
          </p:cNvPr>
          <p:cNvSpPr/>
          <p:nvPr/>
        </p:nvSpPr>
        <p:spPr>
          <a:xfrm>
            <a:off x="6124073" y="5211254"/>
            <a:ext cx="2560437" cy="23697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1C2F3D"/>
              </a:solidFill>
            </a:endParaRPr>
          </a:p>
        </p:txBody>
      </p:sp>
      <p:sp>
        <p:nvSpPr>
          <p:cNvPr id="90" name="Rectangle 89">
            <a:extLst>
              <a:ext uri="{FF2B5EF4-FFF2-40B4-BE49-F238E27FC236}">
                <a16:creationId xmlns:a16="http://schemas.microsoft.com/office/drawing/2014/main" id="{BD6FF880-A5BD-40FD-A6E8-203FDAF3918E}"/>
              </a:ext>
            </a:extLst>
          </p:cNvPr>
          <p:cNvSpPr/>
          <p:nvPr/>
        </p:nvSpPr>
        <p:spPr>
          <a:xfrm>
            <a:off x="6108168" y="5594312"/>
            <a:ext cx="3294369" cy="2369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1C2F3D"/>
              </a:solidFill>
            </a:endParaRPr>
          </a:p>
        </p:txBody>
      </p:sp>
      <p:sp>
        <p:nvSpPr>
          <p:cNvPr id="91" name="Rectangle 90">
            <a:extLst>
              <a:ext uri="{FF2B5EF4-FFF2-40B4-BE49-F238E27FC236}">
                <a16:creationId xmlns:a16="http://schemas.microsoft.com/office/drawing/2014/main" id="{7582102C-DE77-4986-B581-093BF918C672}"/>
              </a:ext>
            </a:extLst>
          </p:cNvPr>
          <p:cNvSpPr/>
          <p:nvPr/>
        </p:nvSpPr>
        <p:spPr>
          <a:xfrm>
            <a:off x="6113136" y="5590996"/>
            <a:ext cx="2246619" cy="23697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1C2F3D"/>
              </a:solidFill>
            </a:endParaRPr>
          </a:p>
        </p:txBody>
      </p:sp>
      <p:sp>
        <p:nvSpPr>
          <p:cNvPr id="12" name="TextBox 11">
            <a:extLst>
              <a:ext uri="{FF2B5EF4-FFF2-40B4-BE49-F238E27FC236}">
                <a16:creationId xmlns:a16="http://schemas.microsoft.com/office/drawing/2014/main" id="{A6D55ECD-30C6-4055-9CA8-5AC08B448AAD}"/>
              </a:ext>
            </a:extLst>
          </p:cNvPr>
          <p:cNvSpPr txBox="1"/>
          <p:nvPr/>
        </p:nvSpPr>
        <p:spPr>
          <a:xfrm>
            <a:off x="5982617" y="1056516"/>
            <a:ext cx="5507925" cy="584775"/>
          </a:xfrm>
          <a:prstGeom prst="rect">
            <a:avLst/>
          </a:prstGeom>
          <a:noFill/>
        </p:spPr>
        <p:txBody>
          <a:bodyPr wrap="square" rtlCol="0">
            <a:spAutoFit/>
          </a:bodyPr>
          <a:lstStyle/>
          <a:p>
            <a:r>
              <a:rPr lang="en-US" sz="3200" b="1" spc="300" dirty="0">
                <a:solidFill>
                  <a:srgbClr val="0070C0"/>
                </a:solidFill>
                <a:latin typeface="Open Sans" panose="020B0606030504020204" pitchFamily="34" charset="0"/>
                <a:ea typeface="Open Sans" panose="020B0606030504020204" pitchFamily="34" charset="0"/>
                <a:cs typeface="Open Sans" panose="020B0606030504020204" pitchFamily="34" charset="0"/>
              </a:rPr>
              <a:t>Working Description</a:t>
            </a:r>
          </a:p>
        </p:txBody>
      </p:sp>
      <p:pic>
        <p:nvPicPr>
          <p:cNvPr id="7" name="Graphic 6" descr="Ribbon">
            <a:extLst>
              <a:ext uri="{FF2B5EF4-FFF2-40B4-BE49-F238E27FC236}">
                <a16:creationId xmlns:a16="http://schemas.microsoft.com/office/drawing/2014/main" id="{16416590-6ABB-4FCB-BF63-39CC2A1195D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9608" y="5211254"/>
            <a:ext cx="548640" cy="548640"/>
          </a:xfrm>
          <a:prstGeom prst="rect">
            <a:avLst/>
          </a:prstGeom>
        </p:spPr>
      </p:pic>
      <p:sp>
        <p:nvSpPr>
          <p:cNvPr id="26" name="Rectangle 25">
            <a:extLst>
              <a:ext uri="{FF2B5EF4-FFF2-40B4-BE49-F238E27FC236}">
                <a16:creationId xmlns:a16="http://schemas.microsoft.com/office/drawing/2014/main" id="{367207F8-A9AC-4925-9207-5ED508449629}"/>
              </a:ext>
            </a:extLst>
          </p:cNvPr>
          <p:cNvSpPr/>
          <p:nvPr/>
        </p:nvSpPr>
        <p:spPr>
          <a:xfrm rot="2700000">
            <a:off x="11395664" y="-1729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0">
            <a:extLst>
              <a:ext uri="{FF2B5EF4-FFF2-40B4-BE49-F238E27FC236}">
                <a16:creationId xmlns:a16="http://schemas.microsoft.com/office/drawing/2014/main" id="{F8395183-A0CC-461A-8AC3-44E82647D8FF}"/>
              </a:ext>
            </a:extLst>
          </p:cNvPr>
          <p:cNvSpPr/>
          <p:nvPr/>
        </p:nvSpPr>
        <p:spPr>
          <a:xfrm>
            <a:off x="5505867" y="290805"/>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334819" y="6658539"/>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Placeholder 3"/>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5880" r="25880"/>
          <a:stretch>
            <a:fillRect/>
          </a:stretch>
        </p:blipFill>
        <p:spPr/>
      </p:pic>
      <p:sp>
        <p:nvSpPr>
          <p:cNvPr id="2" name="TextBox 1">
            <a:extLst>
              <a:ext uri="{FF2B5EF4-FFF2-40B4-BE49-F238E27FC236}">
                <a16:creationId xmlns:a16="http://schemas.microsoft.com/office/drawing/2014/main" id="{617AC28A-9806-4711-A832-FD45FA2CAB97}"/>
              </a:ext>
            </a:extLst>
          </p:cNvPr>
          <p:cNvSpPr txBox="1"/>
          <p:nvPr/>
        </p:nvSpPr>
        <p:spPr>
          <a:xfrm>
            <a:off x="6462934" y="1641291"/>
            <a:ext cx="4595048" cy="3359061"/>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IN" sz="2400" dirty="0"/>
              <a:t>Shop 24/7</a:t>
            </a:r>
          </a:p>
          <a:p>
            <a:pPr marL="342900" indent="-342900">
              <a:lnSpc>
                <a:spcPct val="150000"/>
              </a:lnSpc>
              <a:buFont typeface="Courier New" panose="02070309020205020404" pitchFamily="49" charset="0"/>
              <a:buChar char="o"/>
            </a:pPr>
            <a:r>
              <a:rPr lang="en-IN" sz="2400" dirty="0"/>
              <a:t>Comfort of own home</a:t>
            </a:r>
          </a:p>
          <a:p>
            <a:pPr marL="342900" indent="-342900">
              <a:lnSpc>
                <a:spcPct val="150000"/>
              </a:lnSpc>
              <a:buFont typeface="Courier New" panose="02070309020205020404" pitchFamily="49" charset="0"/>
              <a:buChar char="o"/>
            </a:pPr>
            <a:r>
              <a:rPr lang="en-IN" sz="2400" dirty="0"/>
              <a:t>A lot of products with in a click away</a:t>
            </a:r>
          </a:p>
          <a:p>
            <a:pPr marL="342900" indent="-342900">
              <a:lnSpc>
                <a:spcPct val="150000"/>
              </a:lnSpc>
              <a:buFont typeface="Courier New" panose="02070309020205020404" pitchFamily="49" charset="0"/>
              <a:buChar char="o"/>
            </a:pPr>
            <a:r>
              <a:rPr lang="en-IN" sz="2400" dirty="0"/>
              <a:t>Comparison shopping easier</a:t>
            </a:r>
          </a:p>
          <a:p>
            <a:pPr marL="342900" indent="-342900">
              <a:lnSpc>
                <a:spcPct val="150000"/>
              </a:lnSpc>
              <a:buFont typeface="Courier New" panose="02070309020205020404" pitchFamily="49" charset="0"/>
              <a:buChar char="o"/>
            </a:pPr>
            <a:r>
              <a:rPr lang="en-IN" sz="2400" dirty="0"/>
              <a:t>Discount coupons available</a:t>
            </a:r>
          </a:p>
        </p:txBody>
      </p:sp>
    </p:spTree>
    <p:extLst>
      <p:ext uri="{BB962C8B-B14F-4D97-AF65-F5344CB8AC3E}">
        <p14:creationId xmlns:p14="http://schemas.microsoft.com/office/powerpoint/2010/main" val="229504993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reeform 30">
            <a:extLst>
              <a:ext uri="{FF2B5EF4-FFF2-40B4-BE49-F238E27FC236}">
                <a16:creationId xmlns:a16="http://schemas.microsoft.com/office/drawing/2014/main" id="{62D9879E-2ECB-43D3-B03B-B1F58DC45F73}"/>
              </a:ext>
            </a:extLst>
          </p:cNvPr>
          <p:cNvSpPr/>
          <p:nvPr/>
        </p:nvSpPr>
        <p:spPr>
          <a:xfrm>
            <a:off x="2898515" y="13078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0" name="Freeform 16">
            <a:extLst>
              <a:ext uri="{FF2B5EF4-FFF2-40B4-BE49-F238E27FC236}">
                <a16:creationId xmlns:a16="http://schemas.microsoft.com/office/drawing/2014/main" id="{7E7EE3FB-033B-437D-9704-8AB899D88B09}"/>
              </a:ext>
            </a:extLst>
          </p:cNvPr>
          <p:cNvSpPr>
            <a:spLocks/>
          </p:cNvSpPr>
          <p:nvPr/>
        </p:nvSpPr>
        <p:spPr bwMode="auto">
          <a:xfrm>
            <a:off x="6625826" y="4143375"/>
            <a:ext cx="1094748" cy="1313292"/>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1">
              <a:lumMod val="75000"/>
              <a:alpha val="8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1" name="Freeform 5">
            <a:extLst>
              <a:ext uri="{FF2B5EF4-FFF2-40B4-BE49-F238E27FC236}">
                <a16:creationId xmlns:a16="http://schemas.microsoft.com/office/drawing/2014/main" id="{7A26857C-9076-45A4-9C3E-CCD136D9C6D0}"/>
              </a:ext>
            </a:extLst>
          </p:cNvPr>
          <p:cNvSpPr>
            <a:spLocks/>
          </p:cNvSpPr>
          <p:nvPr/>
        </p:nvSpPr>
        <p:spPr bwMode="auto">
          <a:xfrm>
            <a:off x="6682259" y="3429001"/>
            <a:ext cx="1094748" cy="2027666"/>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2">
              <a:alpha val="9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2" name="Freeform 6">
            <a:extLst>
              <a:ext uri="{FF2B5EF4-FFF2-40B4-BE49-F238E27FC236}">
                <a16:creationId xmlns:a16="http://schemas.microsoft.com/office/drawing/2014/main" id="{D70C2A57-A1AA-4871-B5DF-BFE6F1E5A17C}"/>
              </a:ext>
            </a:extLst>
          </p:cNvPr>
          <p:cNvSpPr>
            <a:spLocks/>
          </p:cNvSpPr>
          <p:nvPr/>
        </p:nvSpPr>
        <p:spPr bwMode="auto">
          <a:xfrm>
            <a:off x="7777007" y="3429001"/>
            <a:ext cx="1093415" cy="2027666"/>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2">
              <a:lumMod val="75000"/>
              <a:alpha val="8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3" name="Freeform 9">
            <a:extLst>
              <a:ext uri="{FF2B5EF4-FFF2-40B4-BE49-F238E27FC236}">
                <a16:creationId xmlns:a16="http://schemas.microsoft.com/office/drawing/2014/main" id="{2C33E31A-C4E7-4BFE-8AB2-481D4B50245E}"/>
              </a:ext>
            </a:extLst>
          </p:cNvPr>
          <p:cNvSpPr>
            <a:spLocks/>
          </p:cNvSpPr>
          <p:nvPr/>
        </p:nvSpPr>
        <p:spPr bwMode="auto">
          <a:xfrm>
            <a:off x="7789008" y="3025652"/>
            <a:ext cx="1094748" cy="2431013"/>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9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4" name="Freeform 10">
            <a:extLst>
              <a:ext uri="{FF2B5EF4-FFF2-40B4-BE49-F238E27FC236}">
                <a16:creationId xmlns:a16="http://schemas.microsoft.com/office/drawing/2014/main" id="{F90ED710-9C11-468A-88EE-EAE0E90AD92C}"/>
              </a:ext>
            </a:extLst>
          </p:cNvPr>
          <p:cNvSpPr>
            <a:spLocks/>
          </p:cNvSpPr>
          <p:nvPr/>
        </p:nvSpPr>
        <p:spPr bwMode="auto">
          <a:xfrm>
            <a:off x="8883756" y="3025652"/>
            <a:ext cx="1093415" cy="2431013"/>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75000"/>
              <a:alpha val="8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5" name="Freeform 11">
            <a:extLst>
              <a:ext uri="{FF2B5EF4-FFF2-40B4-BE49-F238E27FC236}">
                <a16:creationId xmlns:a16="http://schemas.microsoft.com/office/drawing/2014/main" id="{5CBCC2BC-E83C-4DCC-AC16-53209CE29AF0}"/>
              </a:ext>
            </a:extLst>
          </p:cNvPr>
          <p:cNvSpPr>
            <a:spLocks/>
          </p:cNvSpPr>
          <p:nvPr/>
        </p:nvSpPr>
        <p:spPr bwMode="auto">
          <a:xfrm>
            <a:off x="8899757" y="2505076"/>
            <a:ext cx="1093415" cy="295159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3">
              <a:alpha val="9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6" name="Freeform 12">
            <a:extLst>
              <a:ext uri="{FF2B5EF4-FFF2-40B4-BE49-F238E27FC236}">
                <a16:creationId xmlns:a16="http://schemas.microsoft.com/office/drawing/2014/main" id="{64D4F15C-3F4E-4E1D-A378-6704CEC158DE}"/>
              </a:ext>
            </a:extLst>
          </p:cNvPr>
          <p:cNvSpPr>
            <a:spLocks/>
          </p:cNvSpPr>
          <p:nvPr/>
        </p:nvSpPr>
        <p:spPr bwMode="auto">
          <a:xfrm>
            <a:off x="9993172" y="2505076"/>
            <a:ext cx="1094748" cy="295159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3">
              <a:lumMod val="75000"/>
              <a:alpha val="8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7" name="Freeform 13">
            <a:extLst>
              <a:ext uri="{FF2B5EF4-FFF2-40B4-BE49-F238E27FC236}">
                <a16:creationId xmlns:a16="http://schemas.microsoft.com/office/drawing/2014/main" id="{C50E9134-3015-4D2E-8FD9-9BB4D6DBFD3D}"/>
              </a:ext>
            </a:extLst>
          </p:cNvPr>
          <p:cNvSpPr>
            <a:spLocks/>
          </p:cNvSpPr>
          <p:nvPr/>
        </p:nvSpPr>
        <p:spPr bwMode="auto">
          <a:xfrm>
            <a:off x="11097251" y="1628775"/>
            <a:ext cx="1094748" cy="3827891"/>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lumMod val="75000"/>
              <a:alpha val="8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68" name="Freeform 14">
            <a:extLst>
              <a:ext uri="{FF2B5EF4-FFF2-40B4-BE49-F238E27FC236}">
                <a16:creationId xmlns:a16="http://schemas.microsoft.com/office/drawing/2014/main" id="{2346B3AE-59F1-4BB1-AF16-D62E19DC8FE2}"/>
              </a:ext>
            </a:extLst>
          </p:cNvPr>
          <p:cNvSpPr>
            <a:spLocks/>
          </p:cNvSpPr>
          <p:nvPr/>
        </p:nvSpPr>
        <p:spPr bwMode="auto">
          <a:xfrm>
            <a:off x="9999836" y="1628775"/>
            <a:ext cx="1097415" cy="3827891"/>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alpha val="90000"/>
            </a:schemeClr>
          </a:solidFill>
          <a:ln>
            <a:noFill/>
          </a:ln>
        </p:spPr>
        <p:txBody>
          <a:bodyPr vert="horz" wrap="square" lIns="68580" tIns="34290" rIns="68580" bIns="34290" numCol="1" anchor="t" anchorCtr="0" compatLnSpc="1">
            <a:prstTxWarp prst="textNoShape">
              <a:avLst/>
            </a:prstTxWarp>
          </a:bodyPr>
          <a:lstStyle/>
          <a:p>
            <a:endParaRPr lang="id-ID" sz="600"/>
          </a:p>
        </p:txBody>
      </p:sp>
      <p:sp>
        <p:nvSpPr>
          <p:cNvPr id="280" name="Oval 279">
            <a:extLst>
              <a:ext uri="{FF2B5EF4-FFF2-40B4-BE49-F238E27FC236}">
                <a16:creationId xmlns:a16="http://schemas.microsoft.com/office/drawing/2014/main" id="{DDF9CCD2-5BB3-445D-B151-AFA89E941002}"/>
              </a:ext>
            </a:extLst>
          </p:cNvPr>
          <p:cNvSpPr/>
          <p:nvPr/>
        </p:nvSpPr>
        <p:spPr>
          <a:xfrm>
            <a:off x="6549542" y="5551272"/>
            <a:ext cx="110955" cy="1109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82" name="Oval 281">
            <a:extLst>
              <a:ext uri="{FF2B5EF4-FFF2-40B4-BE49-F238E27FC236}">
                <a16:creationId xmlns:a16="http://schemas.microsoft.com/office/drawing/2014/main" id="{D23F39B5-DA7B-445A-AFB6-C47DE50D1EDB}"/>
              </a:ext>
            </a:extLst>
          </p:cNvPr>
          <p:cNvSpPr/>
          <p:nvPr/>
        </p:nvSpPr>
        <p:spPr>
          <a:xfrm>
            <a:off x="7726834" y="5551272"/>
            <a:ext cx="110955" cy="110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4" name="Oval 283">
            <a:extLst>
              <a:ext uri="{FF2B5EF4-FFF2-40B4-BE49-F238E27FC236}">
                <a16:creationId xmlns:a16="http://schemas.microsoft.com/office/drawing/2014/main" id="{74B3B7A2-9FF4-4598-B522-61DAADD08746}"/>
              </a:ext>
            </a:extLst>
          </p:cNvPr>
          <p:cNvSpPr/>
          <p:nvPr/>
        </p:nvSpPr>
        <p:spPr>
          <a:xfrm>
            <a:off x="8827872" y="5551272"/>
            <a:ext cx="110955" cy="110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86" name="Oval 285">
            <a:extLst>
              <a:ext uri="{FF2B5EF4-FFF2-40B4-BE49-F238E27FC236}">
                <a16:creationId xmlns:a16="http://schemas.microsoft.com/office/drawing/2014/main" id="{E197A0D7-91E8-4FEF-9403-C088FA7A4058}"/>
              </a:ext>
            </a:extLst>
          </p:cNvPr>
          <p:cNvSpPr/>
          <p:nvPr/>
        </p:nvSpPr>
        <p:spPr>
          <a:xfrm>
            <a:off x="9928909" y="5551272"/>
            <a:ext cx="110955" cy="110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88" name="Oval 287">
            <a:extLst>
              <a:ext uri="{FF2B5EF4-FFF2-40B4-BE49-F238E27FC236}">
                <a16:creationId xmlns:a16="http://schemas.microsoft.com/office/drawing/2014/main" id="{1B0A6A3A-771C-413A-AD6A-ADE466E7BEB8}"/>
              </a:ext>
            </a:extLst>
          </p:cNvPr>
          <p:cNvSpPr/>
          <p:nvPr/>
        </p:nvSpPr>
        <p:spPr>
          <a:xfrm>
            <a:off x="11029946" y="5551272"/>
            <a:ext cx="110955" cy="1109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319" name="TextBox 318">
            <a:extLst>
              <a:ext uri="{FF2B5EF4-FFF2-40B4-BE49-F238E27FC236}">
                <a16:creationId xmlns:a16="http://schemas.microsoft.com/office/drawing/2014/main" id="{DBD6F007-A841-44C4-84C4-8B62D035C48C}"/>
              </a:ext>
            </a:extLst>
          </p:cNvPr>
          <p:cNvSpPr txBox="1"/>
          <p:nvPr/>
        </p:nvSpPr>
        <p:spPr>
          <a:xfrm>
            <a:off x="7523936" y="2796534"/>
            <a:ext cx="498856" cy="307777"/>
          </a:xfrm>
          <a:prstGeom prst="rect">
            <a:avLst/>
          </a:prstGeom>
          <a:noFill/>
        </p:spPr>
        <p:txBody>
          <a:bodyPr wrap="none" rtlCol="0">
            <a:spAutoFit/>
          </a:bodyPr>
          <a:lstStyle/>
          <a:p>
            <a:pPr algn="ctr"/>
            <a:r>
              <a:rPr lang="id-ID" sz="1400" b="1" dirty="0">
                <a:solidFill>
                  <a:schemeClr val="accent2"/>
                </a:solidFill>
              </a:rPr>
              <a:t>3</a:t>
            </a:r>
            <a:r>
              <a:rPr lang="en-US" sz="1400" b="1" dirty="0">
                <a:solidFill>
                  <a:schemeClr val="accent2"/>
                </a:solidFill>
              </a:rPr>
              <a:t>7</a:t>
            </a:r>
            <a:r>
              <a:rPr lang="id-ID" sz="1400" b="1" dirty="0">
                <a:solidFill>
                  <a:schemeClr val="accent2"/>
                </a:solidFill>
              </a:rPr>
              <a:t>%</a:t>
            </a:r>
          </a:p>
        </p:txBody>
      </p:sp>
      <p:sp>
        <p:nvSpPr>
          <p:cNvPr id="320" name="Donut 151">
            <a:extLst>
              <a:ext uri="{FF2B5EF4-FFF2-40B4-BE49-F238E27FC236}">
                <a16:creationId xmlns:a16="http://schemas.microsoft.com/office/drawing/2014/main" id="{8436746D-31B6-45C6-991B-EE607EBDE605}"/>
              </a:ext>
            </a:extLst>
          </p:cNvPr>
          <p:cNvSpPr/>
          <p:nvPr/>
        </p:nvSpPr>
        <p:spPr>
          <a:xfrm>
            <a:off x="7670240" y="3151655"/>
            <a:ext cx="217828" cy="217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solidFill>
                <a:schemeClr val="tx1"/>
              </a:solidFill>
            </a:endParaRPr>
          </a:p>
        </p:txBody>
      </p:sp>
      <p:sp>
        <p:nvSpPr>
          <p:cNvPr id="322" name="Donut 149">
            <a:extLst>
              <a:ext uri="{FF2B5EF4-FFF2-40B4-BE49-F238E27FC236}">
                <a16:creationId xmlns:a16="http://schemas.microsoft.com/office/drawing/2014/main" id="{62002D82-1BE8-47DA-8BE8-6C0DCB5F615D}"/>
              </a:ext>
            </a:extLst>
          </p:cNvPr>
          <p:cNvSpPr/>
          <p:nvPr/>
        </p:nvSpPr>
        <p:spPr>
          <a:xfrm>
            <a:off x="6514753" y="3849115"/>
            <a:ext cx="217828" cy="217828"/>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solidFill>
                <a:schemeClr val="tx1"/>
              </a:solidFill>
            </a:endParaRPr>
          </a:p>
        </p:txBody>
      </p:sp>
      <p:sp>
        <p:nvSpPr>
          <p:cNvPr id="323" name="TextBox 322">
            <a:extLst>
              <a:ext uri="{FF2B5EF4-FFF2-40B4-BE49-F238E27FC236}">
                <a16:creationId xmlns:a16="http://schemas.microsoft.com/office/drawing/2014/main" id="{48C203C7-8489-41A1-8C9B-8058716DD936}"/>
              </a:ext>
            </a:extLst>
          </p:cNvPr>
          <p:cNvSpPr txBox="1"/>
          <p:nvPr/>
        </p:nvSpPr>
        <p:spPr>
          <a:xfrm>
            <a:off x="8647354" y="2394930"/>
            <a:ext cx="498856" cy="307777"/>
          </a:xfrm>
          <a:prstGeom prst="rect">
            <a:avLst/>
          </a:prstGeom>
          <a:noFill/>
        </p:spPr>
        <p:txBody>
          <a:bodyPr wrap="none" rtlCol="0">
            <a:spAutoFit/>
          </a:bodyPr>
          <a:lstStyle/>
          <a:p>
            <a:pPr algn="ctr"/>
            <a:r>
              <a:rPr lang="en-US" sz="1400" b="1" dirty="0">
                <a:solidFill>
                  <a:schemeClr val="accent4"/>
                </a:solidFill>
              </a:rPr>
              <a:t>46</a:t>
            </a:r>
            <a:r>
              <a:rPr lang="id-ID" sz="1400" b="1" dirty="0">
                <a:solidFill>
                  <a:schemeClr val="accent4"/>
                </a:solidFill>
              </a:rPr>
              <a:t>%</a:t>
            </a:r>
          </a:p>
        </p:txBody>
      </p:sp>
      <p:sp>
        <p:nvSpPr>
          <p:cNvPr id="324" name="Donut 147">
            <a:extLst>
              <a:ext uri="{FF2B5EF4-FFF2-40B4-BE49-F238E27FC236}">
                <a16:creationId xmlns:a16="http://schemas.microsoft.com/office/drawing/2014/main" id="{9F8CC981-4B90-4144-820F-4775078A2AB0}"/>
              </a:ext>
            </a:extLst>
          </p:cNvPr>
          <p:cNvSpPr/>
          <p:nvPr/>
        </p:nvSpPr>
        <p:spPr>
          <a:xfrm>
            <a:off x="8777315" y="2707427"/>
            <a:ext cx="217828" cy="21782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solidFill>
                <a:schemeClr val="tx1"/>
              </a:solidFill>
            </a:endParaRPr>
          </a:p>
        </p:txBody>
      </p:sp>
      <p:sp>
        <p:nvSpPr>
          <p:cNvPr id="325" name="TextBox 324">
            <a:extLst>
              <a:ext uri="{FF2B5EF4-FFF2-40B4-BE49-F238E27FC236}">
                <a16:creationId xmlns:a16="http://schemas.microsoft.com/office/drawing/2014/main" id="{E94F14D6-04D6-45C2-A0A6-5000319AB689}"/>
              </a:ext>
            </a:extLst>
          </p:cNvPr>
          <p:cNvSpPr txBox="1"/>
          <p:nvPr/>
        </p:nvSpPr>
        <p:spPr>
          <a:xfrm>
            <a:off x="10828153" y="1011025"/>
            <a:ext cx="498856" cy="307777"/>
          </a:xfrm>
          <a:prstGeom prst="rect">
            <a:avLst/>
          </a:prstGeom>
          <a:noFill/>
        </p:spPr>
        <p:txBody>
          <a:bodyPr wrap="none" rtlCol="0">
            <a:spAutoFit/>
          </a:bodyPr>
          <a:lstStyle/>
          <a:p>
            <a:pPr algn="ctr"/>
            <a:r>
              <a:rPr lang="en-US" sz="1400" b="1" dirty="0">
                <a:solidFill>
                  <a:schemeClr val="accent5"/>
                </a:solidFill>
              </a:rPr>
              <a:t>79</a:t>
            </a:r>
            <a:r>
              <a:rPr lang="id-ID" sz="1400" b="1" dirty="0">
                <a:solidFill>
                  <a:schemeClr val="accent5"/>
                </a:solidFill>
              </a:rPr>
              <a:t>%</a:t>
            </a:r>
          </a:p>
        </p:txBody>
      </p:sp>
      <p:sp>
        <p:nvSpPr>
          <p:cNvPr id="326" name="Donut 145">
            <a:extLst>
              <a:ext uri="{FF2B5EF4-FFF2-40B4-BE49-F238E27FC236}">
                <a16:creationId xmlns:a16="http://schemas.microsoft.com/office/drawing/2014/main" id="{4ED987C1-C285-46BB-966D-6905EBCF1BA8}"/>
              </a:ext>
            </a:extLst>
          </p:cNvPr>
          <p:cNvSpPr/>
          <p:nvPr/>
        </p:nvSpPr>
        <p:spPr>
          <a:xfrm>
            <a:off x="10983554" y="1341970"/>
            <a:ext cx="217828" cy="217827"/>
          </a:xfrm>
          <a:prstGeom prst="don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solidFill>
                <a:schemeClr val="tx1"/>
              </a:solidFill>
            </a:endParaRPr>
          </a:p>
        </p:txBody>
      </p:sp>
      <p:sp>
        <p:nvSpPr>
          <p:cNvPr id="327" name="TextBox 326">
            <a:extLst>
              <a:ext uri="{FF2B5EF4-FFF2-40B4-BE49-F238E27FC236}">
                <a16:creationId xmlns:a16="http://schemas.microsoft.com/office/drawing/2014/main" id="{2456F4A2-3D35-4B95-888C-E189E26CBD60}"/>
              </a:ext>
            </a:extLst>
          </p:cNvPr>
          <p:cNvSpPr txBox="1"/>
          <p:nvPr/>
        </p:nvSpPr>
        <p:spPr>
          <a:xfrm>
            <a:off x="9749260" y="1888694"/>
            <a:ext cx="498856" cy="307777"/>
          </a:xfrm>
          <a:prstGeom prst="rect">
            <a:avLst/>
          </a:prstGeom>
          <a:noFill/>
        </p:spPr>
        <p:txBody>
          <a:bodyPr wrap="none" rtlCol="0">
            <a:spAutoFit/>
          </a:bodyPr>
          <a:lstStyle/>
          <a:p>
            <a:pPr algn="ctr"/>
            <a:r>
              <a:rPr lang="en-US" sz="1400" b="1" dirty="0">
                <a:solidFill>
                  <a:schemeClr val="accent3"/>
                </a:solidFill>
              </a:rPr>
              <a:t>68</a:t>
            </a:r>
            <a:r>
              <a:rPr lang="id-ID" sz="1400" b="1" dirty="0">
                <a:solidFill>
                  <a:schemeClr val="accent3"/>
                </a:solidFill>
              </a:rPr>
              <a:t>%</a:t>
            </a:r>
          </a:p>
        </p:txBody>
      </p:sp>
      <p:sp>
        <p:nvSpPr>
          <p:cNvPr id="328" name="Donut 143">
            <a:extLst>
              <a:ext uri="{FF2B5EF4-FFF2-40B4-BE49-F238E27FC236}">
                <a16:creationId xmlns:a16="http://schemas.microsoft.com/office/drawing/2014/main" id="{CEBDFFB4-0AE7-43A4-A7E2-16CDC004DA73}"/>
              </a:ext>
            </a:extLst>
          </p:cNvPr>
          <p:cNvSpPr/>
          <p:nvPr/>
        </p:nvSpPr>
        <p:spPr>
          <a:xfrm>
            <a:off x="9893396" y="2191685"/>
            <a:ext cx="217828" cy="217828"/>
          </a:xfrm>
          <a:prstGeom prst="don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solidFill>
                <a:schemeClr val="tx1"/>
              </a:solidFill>
            </a:endParaRPr>
          </a:p>
        </p:txBody>
      </p:sp>
      <p:sp>
        <p:nvSpPr>
          <p:cNvPr id="333" name="TextBox 332">
            <a:extLst>
              <a:ext uri="{FF2B5EF4-FFF2-40B4-BE49-F238E27FC236}">
                <a16:creationId xmlns:a16="http://schemas.microsoft.com/office/drawing/2014/main" id="{72433C7C-C547-4B3B-9962-E01C8758BB4C}"/>
              </a:ext>
            </a:extLst>
          </p:cNvPr>
          <p:cNvSpPr txBox="1"/>
          <p:nvPr/>
        </p:nvSpPr>
        <p:spPr>
          <a:xfrm>
            <a:off x="5098608" y="5763026"/>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2025</a:t>
            </a:r>
          </a:p>
        </p:txBody>
      </p:sp>
      <p:sp>
        <p:nvSpPr>
          <p:cNvPr id="334" name="TextBox 333">
            <a:extLst>
              <a:ext uri="{FF2B5EF4-FFF2-40B4-BE49-F238E27FC236}">
                <a16:creationId xmlns:a16="http://schemas.microsoft.com/office/drawing/2014/main" id="{5C762ED5-B013-4D15-B540-D8E103272996}"/>
              </a:ext>
            </a:extLst>
          </p:cNvPr>
          <p:cNvSpPr txBox="1"/>
          <p:nvPr/>
        </p:nvSpPr>
        <p:spPr>
          <a:xfrm>
            <a:off x="6213427" y="5756833"/>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2026</a:t>
            </a:r>
          </a:p>
        </p:txBody>
      </p:sp>
      <p:sp>
        <p:nvSpPr>
          <p:cNvPr id="335" name="TextBox 334">
            <a:extLst>
              <a:ext uri="{FF2B5EF4-FFF2-40B4-BE49-F238E27FC236}">
                <a16:creationId xmlns:a16="http://schemas.microsoft.com/office/drawing/2014/main" id="{9AD0FDE3-1ABF-44A6-AF6D-5045C7B47FCF}"/>
              </a:ext>
            </a:extLst>
          </p:cNvPr>
          <p:cNvSpPr txBox="1"/>
          <p:nvPr/>
        </p:nvSpPr>
        <p:spPr>
          <a:xfrm>
            <a:off x="7372967" y="5756833"/>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2027</a:t>
            </a:r>
          </a:p>
        </p:txBody>
      </p:sp>
      <p:sp>
        <p:nvSpPr>
          <p:cNvPr id="336" name="TextBox 335">
            <a:extLst>
              <a:ext uri="{FF2B5EF4-FFF2-40B4-BE49-F238E27FC236}">
                <a16:creationId xmlns:a16="http://schemas.microsoft.com/office/drawing/2014/main" id="{EDD74616-2A80-4E30-8F71-13224E67919E}"/>
              </a:ext>
            </a:extLst>
          </p:cNvPr>
          <p:cNvSpPr txBox="1"/>
          <p:nvPr/>
        </p:nvSpPr>
        <p:spPr>
          <a:xfrm>
            <a:off x="8482952" y="5770991"/>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2028</a:t>
            </a:r>
          </a:p>
        </p:txBody>
      </p:sp>
      <p:sp>
        <p:nvSpPr>
          <p:cNvPr id="337" name="TextBox 336">
            <a:extLst>
              <a:ext uri="{FF2B5EF4-FFF2-40B4-BE49-F238E27FC236}">
                <a16:creationId xmlns:a16="http://schemas.microsoft.com/office/drawing/2014/main" id="{EC50C046-712E-4EF5-9CDB-0E6D0AD29EC0}"/>
              </a:ext>
            </a:extLst>
          </p:cNvPr>
          <p:cNvSpPr txBox="1"/>
          <p:nvPr/>
        </p:nvSpPr>
        <p:spPr>
          <a:xfrm>
            <a:off x="9585070" y="5770991"/>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2029</a:t>
            </a:r>
          </a:p>
        </p:txBody>
      </p:sp>
      <p:sp>
        <p:nvSpPr>
          <p:cNvPr id="338" name="TextBox 337">
            <a:extLst>
              <a:ext uri="{FF2B5EF4-FFF2-40B4-BE49-F238E27FC236}">
                <a16:creationId xmlns:a16="http://schemas.microsoft.com/office/drawing/2014/main" id="{F0B20830-709E-4AA3-B065-F5CC45F9B3F3}"/>
              </a:ext>
            </a:extLst>
          </p:cNvPr>
          <p:cNvSpPr txBox="1"/>
          <p:nvPr/>
        </p:nvSpPr>
        <p:spPr>
          <a:xfrm>
            <a:off x="10689484" y="5777184"/>
            <a:ext cx="800794"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2030</a:t>
            </a:r>
          </a:p>
        </p:txBody>
      </p:sp>
      <p:sp>
        <p:nvSpPr>
          <p:cNvPr id="339" name="TextBox 338">
            <a:extLst>
              <a:ext uri="{FF2B5EF4-FFF2-40B4-BE49-F238E27FC236}">
                <a16:creationId xmlns:a16="http://schemas.microsoft.com/office/drawing/2014/main" id="{0DF4F711-6B87-4734-AD9E-59D75D0C6162}"/>
              </a:ext>
            </a:extLst>
          </p:cNvPr>
          <p:cNvSpPr txBox="1"/>
          <p:nvPr/>
        </p:nvSpPr>
        <p:spPr>
          <a:xfrm>
            <a:off x="-410410" y="653702"/>
            <a:ext cx="9995480" cy="769441"/>
          </a:xfrm>
          <a:prstGeom prst="rect">
            <a:avLst/>
          </a:prstGeom>
          <a:noFill/>
        </p:spPr>
        <p:txBody>
          <a:bodyPr wrap="square" rtlCol="0">
            <a:spAutoFit/>
          </a:bodyPr>
          <a:lstStyle/>
          <a:p>
            <a:pPr algn="ctr"/>
            <a:r>
              <a:rPr lang="en-US" sz="4400" b="1" u="sng"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sp>
        <p:nvSpPr>
          <p:cNvPr id="342" name="Rectangle 341">
            <a:extLst>
              <a:ext uri="{FF2B5EF4-FFF2-40B4-BE49-F238E27FC236}">
                <a16:creationId xmlns:a16="http://schemas.microsoft.com/office/drawing/2014/main" id="{7DDFCFC8-0F8F-48F2-A204-C75B038B7FAB}"/>
              </a:ext>
            </a:extLst>
          </p:cNvPr>
          <p:cNvSpPr/>
          <p:nvPr/>
        </p:nvSpPr>
        <p:spPr>
          <a:xfrm rot="2700000">
            <a:off x="-126587" y="-225476"/>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08DE2307-02B8-4107-A5D4-92F419873D99}"/>
              </a:ext>
            </a:extLst>
          </p:cNvPr>
          <p:cNvSpPr/>
          <p:nvPr/>
        </p:nvSpPr>
        <p:spPr>
          <a:xfrm rot="2700000">
            <a:off x="11992539" y="555785"/>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93782516-9C9B-494D-AA69-E6751083C2BA}"/>
              </a:ext>
            </a:extLst>
          </p:cNvPr>
          <p:cNvSpPr/>
          <p:nvPr/>
        </p:nvSpPr>
        <p:spPr>
          <a:xfrm rot="2700000">
            <a:off x="204261" y="6519478"/>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22357" r="22357"/>
          <a:stretch>
            <a:fillRect/>
          </a:stretch>
        </p:blipFill>
        <p:spPr>
          <a:xfrm>
            <a:off x="5448122" y="38100"/>
            <a:ext cx="6743879" cy="6819902"/>
          </a:xfrm>
        </p:spPr>
      </p:pic>
      <p:sp>
        <p:nvSpPr>
          <p:cNvPr id="2" name="TextBox 1">
            <a:extLst>
              <a:ext uri="{FF2B5EF4-FFF2-40B4-BE49-F238E27FC236}">
                <a16:creationId xmlns:a16="http://schemas.microsoft.com/office/drawing/2014/main" id="{E20AB739-8C26-4E97-A042-7A2DD1271E78}"/>
              </a:ext>
            </a:extLst>
          </p:cNvPr>
          <p:cNvSpPr txBox="1"/>
          <p:nvPr/>
        </p:nvSpPr>
        <p:spPr>
          <a:xfrm>
            <a:off x="789709" y="1559797"/>
            <a:ext cx="5806782" cy="2954655"/>
          </a:xfrm>
          <a:prstGeom prst="rect">
            <a:avLst/>
          </a:prstGeom>
          <a:noFill/>
        </p:spPr>
        <p:txBody>
          <a:bodyPr wrap="square" rtlCol="0">
            <a:spAutoFit/>
          </a:bodyPr>
          <a:lstStyle/>
          <a:p>
            <a:r>
              <a:rPr lang="en-IN" sz="2800" i="0" dirty="0">
                <a:solidFill>
                  <a:srgbClr val="1A1A1A"/>
                </a:solidFill>
                <a:effectLst/>
                <a:latin typeface="Times New Roman" panose="02020603050405020304" pitchFamily="18" charset="0"/>
                <a:cs typeface="Times New Roman" panose="02020603050405020304" pitchFamily="18" charset="0"/>
              </a:rPr>
              <a:t>1. Mobile-Friendly Website</a:t>
            </a:r>
          </a:p>
          <a:p>
            <a:r>
              <a:rPr lang="en-IN" sz="2800" dirty="0">
                <a:solidFill>
                  <a:srgbClr val="1A1A1A"/>
                </a:solidFill>
                <a:latin typeface="Times New Roman" panose="02020603050405020304" pitchFamily="18" charset="0"/>
                <a:cs typeface="Times New Roman" panose="02020603050405020304" pitchFamily="18" charset="0"/>
              </a:rPr>
              <a:t>2</a:t>
            </a:r>
            <a:r>
              <a:rPr lang="en-IN" sz="2800" i="0" dirty="0">
                <a:solidFill>
                  <a:srgbClr val="1A1A1A"/>
                </a:solidFill>
                <a:effectLst/>
                <a:latin typeface="Times New Roman" panose="02020603050405020304" pitchFamily="18" charset="0"/>
                <a:cs typeface="Times New Roman" panose="02020603050405020304" pitchFamily="18" charset="0"/>
              </a:rPr>
              <a:t>. High-Resolution Photos of product</a:t>
            </a:r>
          </a:p>
          <a:p>
            <a:r>
              <a:rPr lang="en-IN" sz="2800" dirty="0">
                <a:solidFill>
                  <a:srgbClr val="1A1A1A"/>
                </a:solidFill>
                <a:latin typeface="Times New Roman" panose="02020603050405020304" pitchFamily="18" charset="0"/>
                <a:cs typeface="Times New Roman" panose="02020603050405020304" pitchFamily="18" charset="0"/>
              </a:rPr>
              <a:t>3</a:t>
            </a:r>
            <a:r>
              <a:rPr lang="en-IN" sz="2800" i="0" dirty="0">
                <a:solidFill>
                  <a:srgbClr val="1A1A1A"/>
                </a:solidFill>
                <a:effectLst/>
                <a:latin typeface="Times New Roman" panose="02020603050405020304" pitchFamily="18" charset="0"/>
                <a:cs typeface="Times New Roman" panose="02020603050405020304" pitchFamily="18" charset="0"/>
              </a:rPr>
              <a:t>. User-Generated Reviews </a:t>
            </a:r>
            <a:r>
              <a:rPr lang="en-IN" sz="2800" dirty="0">
                <a:solidFill>
                  <a:srgbClr val="1A1A1A"/>
                </a:solidFill>
                <a:latin typeface="Times New Roman" panose="02020603050405020304" pitchFamily="18" charset="0"/>
                <a:cs typeface="Times New Roman" panose="02020603050405020304" pitchFamily="18" charset="0"/>
              </a:rPr>
              <a:t>for the quality of product</a:t>
            </a:r>
            <a:endParaRPr lang="en-IN" sz="2800" i="0" dirty="0">
              <a:solidFill>
                <a:srgbClr val="1A1A1A"/>
              </a:solidFill>
              <a:effectLst/>
              <a:latin typeface="Times New Roman" panose="02020603050405020304" pitchFamily="18" charset="0"/>
              <a:cs typeface="Times New Roman" panose="02020603050405020304" pitchFamily="18" charset="0"/>
            </a:endParaRPr>
          </a:p>
          <a:p>
            <a:r>
              <a:rPr lang="en-IN" sz="2800" dirty="0">
                <a:solidFill>
                  <a:srgbClr val="1A1A1A"/>
                </a:solidFill>
                <a:latin typeface="Times New Roman" panose="02020603050405020304" pitchFamily="18" charset="0"/>
                <a:cs typeface="Times New Roman" panose="02020603050405020304" pitchFamily="18" charset="0"/>
              </a:rPr>
              <a:t>4</a:t>
            </a:r>
            <a:r>
              <a:rPr lang="en-IN" sz="2800" i="0" dirty="0">
                <a:solidFill>
                  <a:srgbClr val="1A1A1A"/>
                </a:solidFill>
                <a:effectLst/>
                <a:latin typeface="Times New Roman" panose="02020603050405020304" pitchFamily="18" charset="0"/>
                <a:cs typeface="Times New Roman" panose="02020603050405020304" pitchFamily="18" charset="0"/>
              </a:rPr>
              <a:t>. Special Offers available</a:t>
            </a:r>
          </a:p>
          <a:p>
            <a:r>
              <a:rPr lang="en-IN" sz="2800" dirty="0">
                <a:solidFill>
                  <a:srgbClr val="1A1A1A"/>
                </a:solidFill>
                <a:latin typeface="Times New Roman" panose="02020603050405020304" pitchFamily="18" charset="0"/>
                <a:cs typeface="Times New Roman" panose="02020603050405020304" pitchFamily="18" charset="0"/>
              </a:rPr>
              <a:t>5</a:t>
            </a:r>
            <a:r>
              <a:rPr lang="en-IN" sz="2800" i="0" dirty="0">
                <a:solidFill>
                  <a:srgbClr val="1A1A1A"/>
                </a:solidFill>
                <a:effectLst/>
                <a:latin typeface="Times New Roman" panose="02020603050405020304" pitchFamily="18" charset="0"/>
                <a:cs typeface="Times New Roman" panose="02020603050405020304" pitchFamily="18" charset="0"/>
              </a:rPr>
              <a:t>. Related Items </a:t>
            </a:r>
          </a:p>
          <a:p>
            <a:endParaRPr lang="en-IN" dirty="0"/>
          </a:p>
        </p:txBody>
      </p:sp>
    </p:spTree>
    <p:extLst>
      <p:ext uri="{BB962C8B-B14F-4D97-AF65-F5344CB8AC3E}">
        <p14:creationId xmlns:p14="http://schemas.microsoft.com/office/powerpoint/2010/main" val="104302500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7" name="TextBox 26">
            <a:extLst>
              <a:ext uri="{FF2B5EF4-FFF2-40B4-BE49-F238E27FC236}">
                <a16:creationId xmlns:a16="http://schemas.microsoft.com/office/drawing/2014/main" id="{30A179B2-BAAD-492A-AD9C-3DDDBEF3C5A4}"/>
              </a:ext>
            </a:extLst>
          </p:cNvPr>
          <p:cNvSpPr txBox="1"/>
          <p:nvPr/>
        </p:nvSpPr>
        <p:spPr>
          <a:xfrm>
            <a:off x="1101521" y="267883"/>
            <a:ext cx="9995480" cy="769441"/>
          </a:xfrm>
          <a:prstGeom prst="rect">
            <a:avLst/>
          </a:prstGeom>
          <a:noFill/>
        </p:spPr>
        <p:txBody>
          <a:bodyPr wrap="square" rtlCol="0">
            <a:spAutoFit/>
          </a:bodyPr>
          <a:lstStyle/>
          <a:p>
            <a:pPr algn="ctr"/>
            <a:r>
              <a:rPr lang="en-US" sz="4400" b="1" u="sng"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Requirements:</a:t>
            </a:r>
          </a:p>
        </p:txBody>
      </p:sp>
      <p:sp>
        <p:nvSpPr>
          <p:cNvPr id="8" name="TextBox 7">
            <a:extLst>
              <a:ext uri="{FF2B5EF4-FFF2-40B4-BE49-F238E27FC236}">
                <a16:creationId xmlns:a16="http://schemas.microsoft.com/office/drawing/2014/main" id="{94A32C0B-9D13-45BF-8427-05046EB75012}"/>
              </a:ext>
            </a:extLst>
          </p:cNvPr>
          <p:cNvSpPr txBox="1"/>
          <p:nvPr/>
        </p:nvSpPr>
        <p:spPr>
          <a:xfrm>
            <a:off x="1487978" y="1378308"/>
            <a:ext cx="9343506" cy="4933979"/>
          </a:xfrm>
          <a:prstGeom prst="rect">
            <a:avLst/>
          </a:prstGeom>
          <a:noFill/>
        </p:spPr>
        <p:txBody>
          <a:bodyPr wrap="square" rtlCol="0">
            <a:spAutoFit/>
          </a:bodyPr>
          <a:lstStyle/>
          <a:p>
            <a:r>
              <a:rPr lang="en-US" sz="2400" b="1" i="0" dirty="0">
                <a:solidFill>
                  <a:srgbClr val="444444"/>
                </a:solidFill>
                <a:effectLst/>
                <a:latin typeface="Roboto" panose="02000000000000000000" pitchFamily="2" charset="0"/>
              </a:rPr>
              <a:t>-&gt;Hardware Requirement</a:t>
            </a:r>
            <a:r>
              <a:rPr lang="en-US" b="0" i="0" dirty="0">
                <a:solidFill>
                  <a:srgbClr val="444444"/>
                </a:solidFill>
                <a:effectLst/>
                <a:latin typeface="Roboto" panose="02000000000000000000" pitchFamily="2" charset="0"/>
              </a:rPr>
              <a:t>:</a:t>
            </a:r>
          </a:p>
          <a:p>
            <a:endParaRPr lang="en-US" b="0" i="0" dirty="0">
              <a:solidFill>
                <a:srgbClr val="444444"/>
              </a:solidFill>
              <a:effectLst/>
              <a:latin typeface="Roboto" panose="02000000000000000000" pitchFamily="2" charset="0"/>
            </a:endParaRPr>
          </a:p>
          <a:p>
            <a:pPr marL="717550" lvl="0" indent="-269875">
              <a:lnSpc>
                <a:spcPct val="107000"/>
              </a:lnSpc>
              <a:spcAft>
                <a:spcPts val="800"/>
              </a:spcAft>
              <a:buFont typeface="Wingdings" panose="05000000000000000000" pitchFamily="2" charset="2"/>
              <a:buChar char="v"/>
            </a:pPr>
            <a:r>
              <a:rPr lang="en-IN" sz="18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Printer, to print the required documents of the project</a:t>
            </a:r>
            <a:endParaRPr lang="en-IN" sz="1800" dirty="0">
              <a:effectLst/>
              <a:latin typeface="Noto Sans Symbols"/>
              <a:ea typeface="Noto Sans Symbols"/>
              <a:cs typeface="Noto Sans Symbols"/>
            </a:endParaRPr>
          </a:p>
          <a:p>
            <a:pPr marL="717550" lvl="0" indent="-269875">
              <a:lnSpc>
                <a:spcPct val="107000"/>
              </a:lnSpc>
              <a:spcAft>
                <a:spcPts val="800"/>
              </a:spcAft>
              <a:buFont typeface="Wingdings" panose="05000000000000000000" pitchFamily="2" charset="2"/>
              <a:buChar char="v"/>
            </a:pPr>
            <a:r>
              <a:rPr lang="en-IN" sz="18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Compact Drive</a:t>
            </a:r>
            <a:endParaRPr lang="en-IN" sz="1800" dirty="0">
              <a:effectLst/>
              <a:latin typeface="Noto Sans Symbols"/>
              <a:ea typeface="Noto Sans Symbols"/>
              <a:cs typeface="Noto Sans Symbols"/>
            </a:endParaRPr>
          </a:p>
          <a:p>
            <a:pPr marL="717550" lvl="0" indent="-269875">
              <a:lnSpc>
                <a:spcPct val="107000"/>
              </a:lnSpc>
              <a:spcAft>
                <a:spcPts val="800"/>
              </a:spcAft>
              <a:buFont typeface="Wingdings" panose="05000000000000000000" pitchFamily="2" charset="2"/>
              <a:buChar char="v"/>
            </a:pPr>
            <a:r>
              <a:rPr lang="en-IN" sz="18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Processor : Intel</a:t>
            </a:r>
            <a:endParaRPr lang="en-IN" sz="1800" dirty="0">
              <a:effectLst/>
              <a:latin typeface="Noto Sans Symbols"/>
              <a:ea typeface="Noto Sans Symbols"/>
              <a:cs typeface="Noto Sans Symbols"/>
            </a:endParaRPr>
          </a:p>
          <a:p>
            <a:pPr marL="717550" lvl="0" indent="-269875">
              <a:lnSpc>
                <a:spcPct val="107000"/>
              </a:lnSpc>
              <a:spcAft>
                <a:spcPts val="800"/>
              </a:spcAft>
              <a:buFont typeface="Wingdings" panose="05000000000000000000" pitchFamily="2" charset="2"/>
              <a:buChar char="v"/>
            </a:pPr>
            <a:r>
              <a:rPr lang="en-IN" sz="18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Ram : 512 MB or more than 512MB</a:t>
            </a:r>
            <a:endParaRPr lang="en-IN" sz="1800" dirty="0">
              <a:effectLst/>
              <a:latin typeface="Noto Sans Symbols"/>
              <a:ea typeface="Noto Sans Symbols"/>
              <a:cs typeface="Noto Sans Symbols"/>
            </a:endParaRPr>
          </a:p>
          <a:p>
            <a:pPr marL="717550" lvl="0" indent="-269875">
              <a:lnSpc>
                <a:spcPct val="107000"/>
              </a:lnSpc>
              <a:spcAft>
                <a:spcPts val="300"/>
              </a:spcAft>
              <a:buFont typeface="Wingdings" panose="05000000000000000000" pitchFamily="2" charset="2"/>
              <a:buChar char="v"/>
            </a:pPr>
            <a:r>
              <a:rPr lang="en-IN" sz="18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Hard disk : 80 GB or more than 80GB</a:t>
            </a:r>
            <a:endParaRPr lang="en-IN" sz="1800" dirty="0">
              <a:effectLst/>
              <a:latin typeface="Noto Sans Symbols"/>
              <a:ea typeface="Noto Sans Symbols"/>
              <a:cs typeface="Noto Sans Symbols"/>
            </a:endParaRPr>
          </a:p>
          <a:p>
            <a:endParaRPr lang="en-US" b="0" i="0" dirty="0">
              <a:solidFill>
                <a:srgbClr val="444444"/>
              </a:solidFill>
              <a:effectLst/>
              <a:latin typeface="Roboto" panose="02000000000000000000" pitchFamily="2" charset="0"/>
            </a:endParaRPr>
          </a:p>
          <a:p>
            <a:r>
              <a:rPr lang="en-US" sz="2400" b="1" dirty="0">
                <a:solidFill>
                  <a:srgbClr val="444444"/>
                </a:solidFill>
                <a:latin typeface="Roboto" panose="02000000000000000000" pitchFamily="2" charset="0"/>
              </a:rPr>
              <a:t>-&gt;Software Requirement</a:t>
            </a:r>
            <a:r>
              <a:rPr lang="en-US" dirty="0">
                <a:solidFill>
                  <a:srgbClr val="444444"/>
                </a:solidFill>
                <a:latin typeface="Roboto" panose="02000000000000000000" pitchFamily="2" charset="0"/>
              </a:rPr>
              <a:t>:</a:t>
            </a:r>
          </a:p>
          <a:p>
            <a:pPr marL="742950" lvl="1" indent="-285750">
              <a:lnSpc>
                <a:spcPct val="150000"/>
              </a:lnSpc>
              <a:buFont typeface="Wingdings" panose="05000000000000000000" pitchFamily="2" charset="2"/>
              <a:buChar char="v"/>
            </a:pPr>
            <a:r>
              <a:rPr lang="en-US" dirty="0">
                <a:solidFill>
                  <a:srgbClr val="444444"/>
                </a:solidFill>
                <a:latin typeface="Roboto" panose="02000000000000000000" pitchFamily="2" charset="0"/>
              </a:rPr>
              <a:t>Operating system : Windows , MacOs or Linux</a:t>
            </a:r>
          </a:p>
          <a:p>
            <a:pPr marL="742950" lvl="1" indent="-285750">
              <a:lnSpc>
                <a:spcPct val="150000"/>
              </a:lnSpc>
              <a:buFont typeface="Wingdings" panose="05000000000000000000" pitchFamily="2" charset="2"/>
              <a:buChar char="v"/>
            </a:pPr>
            <a:r>
              <a:rPr lang="en-US" dirty="0">
                <a:solidFill>
                  <a:srgbClr val="444444"/>
                </a:solidFill>
                <a:latin typeface="Roboto" panose="02000000000000000000" pitchFamily="2" charset="0"/>
              </a:rPr>
              <a:t>Programming : Notepad or visual studio code</a:t>
            </a:r>
          </a:p>
          <a:p>
            <a:pPr marL="742950" lvl="1" indent="-285750">
              <a:lnSpc>
                <a:spcPct val="150000"/>
              </a:lnSpc>
              <a:buFont typeface="Wingdings" panose="05000000000000000000" pitchFamily="2" charset="2"/>
              <a:buChar char="v"/>
            </a:pPr>
            <a:r>
              <a:rPr lang="en-US" dirty="0" err="1">
                <a:solidFill>
                  <a:srgbClr val="444444"/>
                </a:solidFill>
                <a:latin typeface="Roboto" panose="02000000000000000000" pitchFamily="2" charset="0"/>
              </a:rPr>
              <a:t>Formspree</a:t>
            </a:r>
            <a:r>
              <a:rPr lang="en-US" dirty="0">
                <a:solidFill>
                  <a:srgbClr val="444444"/>
                </a:solidFill>
                <a:latin typeface="Roboto" panose="02000000000000000000" pitchFamily="2" charset="0"/>
              </a:rPr>
              <a:t> </a:t>
            </a:r>
          </a:p>
          <a:p>
            <a:pPr marL="742950" lvl="1" indent="-285750">
              <a:lnSpc>
                <a:spcPct val="150000"/>
              </a:lnSpc>
              <a:buFont typeface="Wingdings" panose="05000000000000000000" pitchFamily="2" charset="2"/>
              <a:buChar char="v"/>
            </a:pPr>
            <a:r>
              <a:rPr lang="en-US" dirty="0">
                <a:solidFill>
                  <a:srgbClr val="444444"/>
                </a:solidFill>
                <a:latin typeface="Roboto" panose="02000000000000000000" pitchFamily="2" charset="0"/>
              </a:rPr>
              <a:t>Microsoft PowerPoint</a:t>
            </a:r>
            <a:endParaRPr lang="en-IN" dirty="0"/>
          </a:p>
        </p:txBody>
      </p:sp>
    </p:spTree>
    <p:extLst>
      <p:ext uri="{BB962C8B-B14F-4D97-AF65-F5344CB8AC3E}">
        <p14:creationId xmlns:p14="http://schemas.microsoft.com/office/powerpoint/2010/main" val="3065178693"/>
      </p:ext>
    </p:extLst>
  </p:cSld>
  <p:clrMapOvr>
    <a:masterClrMapping/>
  </p:clrMapOvr>
  <p:transition spd="slow"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7" name="TextBox 26">
            <a:extLst>
              <a:ext uri="{FF2B5EF4-FFF2-40B4-BE49-F238E27FC236}">
                <a16:creationId xmlns:a16="http://schemas.microsoft.com/office/drawing/2014/main" id="{30A179B2-BAAD-492A-AD9C-3DDDBEF3C5A4}"/>
              </a:ext>
            </a:extLst>
          </p:cNvPr>
          <p:cNvSpPr txBox="1"/>
          <p:nvPr/>
        </p:nvSpPr>
        <p:spPr>
          <a:xfrm>
            <a:off x="1101521" y="267883"/>
            <a:ext cx="9995480" cy="769441"/>
          </a:xfrm>
          <a:prstGeom prst="rect">
            <a:avLst/>
          </a:prstGeom>
          <a:noFill/>
        </p:spPr>
        <p:txBody>
          <a:bodyPr wrap="square" rtlCol="0">
            <a:spAutoFit/>
          </a:bodyPr>
          <a:lstStyle/>
          <a:p>
            <a:pPr algn="ctr"/>
            <a:r>
              <a:rPr lang="en-US" sz="4400" b="1" u="sng"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Objective:</a:t>
            </a:r>
          </a:p>
        </p:txBody>
      </p:sp>
      <p:sp>
        <p:nvSpPr>
          <p:cNvPr id="8" name="TextBox 7">
            <a:extLst>
              <a:ext uri="{FF2B5EF4-FFF2-40B4-BE49-F238E27FC236}">
                <a16:creationId xmlns:a16="http://schemas.microsoft.com/office/drawing/2014/main" id="{94A32C0B-9D13-45BF-8427-05046EB75012}"/>
              </a:ext>
            </a:extLst>
          </p:cNvPr>
          <p:cNvSpPr txBox="1"/>
          <p:nvPr/>
        </p:nvSpPr>
        <p:spPr>
          <a:xfrm>
            <a:off x="1487978" y="1378308"/>
            <a:ext cx="9343506" cy="3077766"/>
          </a:xfrm>
          <a:prstGeom prst="rect">
            <a:avLst/>
          </a:prstGeom>
          <a:noFill/>
        </p:spPr>
        <p:txBody>
          <a:bodyPr wrap="square" rtlCol="0">
            <a:spAutoFit/>
          </a:bodyPr>
          <a:lstStyle/>
          <a:p>
            <a:r>
              <a:rPr lang="en-US" b="0" i="0" dirty="0">
                <a:solidFill>
                  <a:srgbClr val="444444"/>
                </a:solidFill>
                <a:effectLst/>
                <a:latin typeface="Times New Roman" panose="02020603050405020304" pitchFamily="18" charset="0"/>
                <a:cs typeface="Times New Roman" panose="02020603050405020304" pitchFamily="18" charset="0"/>
              </a:rPr>
              <a:t>-&gt;</a:t>
            </a:r>
            <a:r>
              <a:rPr lang="en-US" sz="2200" b="0" i="0" dirty="0">
                <a:solidFill>
                  <a:srgbClr val="444444"/>
                </a:solidFill>
                <a:effectLst/>
                <a:latin typeface="Times New Roman" panose="02020603050405020304" pitchFamily="18" charset="0"/>
                <a:cs typeface="Times New Roman" panose="02020603050405020304" pitchFamily="18" charset="0"/>
              </a:rPr>
              <a:t>The objectives of online shopping are pre-defined on which the whole system work to achieve them by managing the details of all customers, payments, bills, products, shopping, and so on.</a:t>
            </a:r>
          </a:p>
          <a:p>
            <a:endParaRPr lang="en-US" sz="2200" b="0" i="0" dirty="0">
              <a:solidFill>
                <a:srgbClr val="444444"/>
              </a:solidFill>
              <a:effectLst/>
              <a:latin typeface="Times New Roman" panose="02020603050405020304" pitchFamily="18" charset="0"/>
              <a:cs typeface="Times New Roman" panose="02020603050405020304" pitchFamily="18" charset="0"/>
            </a:endParaRPr>
          </a:p>
          <a:p>
            <a:pPr marL="342900" indent="-342900" algn="l" fontAlgn="base">
              <a:buFont typeface="Wingdings" panose="05000000000000000000" pitchFamily="2" charset="2"/>
              <a:buChar char="q"/>
            </a:pPr>
            <a:r>
              <a:rPr lang="en-US" sz="2200" b="0" i="0" dirty="0">
                <a:solidFill>
                  <a:srgbClr val="2E3C57"/>
                </a:solidFill>
                <a:effectLst/>
                <a:latin typeface="Times New Roman" panose="02020603050405020304" pitchFamily="18" charset="0"/>
                <a:cs typeface="Times New Roman" panose="02020603050405020304" pitchFamily="18" charset="0"/>
              </a:rPr>
              <a:t>To shop wile within the comfort of your own home, without having to step out of the door</a:t>
            </a:r>
          </a:p>
          <a:p>
            <a:pPr marL="342900" indent="-342900" algn="l" fontAlgn="base">
              <a:buFont typeface="Wingdings" panose="05000000000000000000" pitchFamily="2" charset="2"/>
              <a:buChar char="q"/>
            </a:pPr>
            <a:r>
              <a:rPr lang="en-US" sz="2200" b="0" i="0" dirty="0">
                <a:solidFill>
                  <a:srgbClr val="2E3C57"/>
                </a:solidFill>
                <a:effectLst/>
                <a:latin typeface="Times New Roman" panose="02020603050405020304" pitchFamily="18" charset="0"/>
                <a:cs typeface="Times New Roman" panose="02020603050405020304" pitchFamily="18" charset="0"/>
              </a:rPr>
              <a:t>To be able to easily save money and compare prices from website to website</a:t>
            </a:r>
          </a:p>
          <a:p>
            <a:pPr marL="342900" indent="-342900" algn="l" fontAlgn="base">
              <a:buFont typeface="Wingdings" panose="05000000000000000000" pitchFamily="2" charset="2"/>
              <a:buChar char="q"/>
            </a:pPr>
            <a:r>
              <a:rPr lang="en-US" sz="2200" b="0" i="0" dirty="0">
                <a:solidFill>
                  <a:srgbClr val="2E3C57"/>
                </a:solidFill>
                <a:effectLst/>
                <a:latin typeface="Times New Roman" panose="02020603050405020304" pitchFamily="18" charset="0"/>
                <a:cs typeface="Times New Roman" panose="02020603050405020304" pitchFamily="18" charset="0"/>
              </a:rPr>
              <a:t>Online resellers tent to sell at a lower price due to less overhead expenses</a:t>
            </a:r>
          </a:p>
          <a:p>
            <a:endParaRPr lang="en-IN" dirty="0"/>
          </a:p>
        </p:txBody>
      </p:sp>
    </p:spTree>
    <p:extLst>
      <p:ext uri="{BB962C8B-B14F-4D97-AF65-F5344CB8AC3E}">
        <p14:creationId xmlns:p14="http://schemas.microsoft.com/office/powerpoint/2010/main" val="762936957"/>
      </p:ext>
    </p:extLst>
  </p:cSld>
  <p:clrMapOvr>
    <a:masterClrMapping/>
  </p:clrMapOvr>
  <p:transition spd="slow"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D08C1D-5EE9-40F6-9F0F-84E4549CF766}"/>
              </a:ext>
            </a:extLst>
          </p:cNvPr>
          <p:cNvSpPr/>
          <p:nvPr/>
        </p:nvSpPr>
        <p:spPr>
          <a:xfrm rot="2700000">
            <a:off x="-39450" y="20271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2FDEA1AD-B8E0-4BF1-922C-946D2C3782B9}"/>
              </a:ext>
            </a:extLst>
          </p:cNvPr>
          <p:cNvSpPr/>
          <p:nvPr/>
        </p:nvSpPr>
        <p:spPr>
          <a:xfrm rot="3983131">
            <a:off x="11992539" y="85180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a:extLst>
              <a:ext uri="{FF2B5EF4-FFF2-40B4-BE49-F238E27FC236}">
                <a16:creationId xmlns:a16="http://schemas.microsoft.com/office/drawing/2014/main" id="{40E92635-64A2-4B92-A219-016A1EDC6306}"/>
              </a:ext>
            </a:extLst>
          </p:cNvPr>
          <p:cNvPicPr>
            <a:picLocks noChangeAspect="1"/>
          </p:cNvPicPr>
          <p:nvPr/>
        </p:nvPicPr>
        <p:blipFill>
          <a:blip r:embed="rId2"/>
          <a:stretch>
            <a:fillRect/>
          </a:stretch>
        </p:blipFill>
        <p:spPr>
          <a:xfrm>
            <a:off x="442090" y="1115094"/>
            <a:ext cx="11085575" cy="53844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E9FE03DA-A89A-4698-97DC-727732E6418A}"/>
              </a:ext>
            </a:extLst>
          </p:cNvPr>
          <p:cNvSpPr txBox="1"/>
          <p:nvPr/>
        </p:nvSpPr>
        <p:spPr>
          <a:xfrm>
            <a:off x="4500282" y="358588"/>
            <a:ext cx="2719489" cy="646227"/>
          </a:xfrm>
          <a:prstGeom prst="rect">
            <a:avLst/>
          </a:prstGeom>
          <a:noFill/>
        </p:spPr>
        <p:txBody>
          <a:bodyPr wrap="square" rtlCol="0">
            <a:spAutoFit/>
          </a:bodyPr>
          <a:lstStyle/>
          <a:p>
            <a:pPr algn="ctr"/>
            <a:r>
              <a:rPr lang="en-IN" sz="3600" b="1" u="sng" dirty="0">
                <a:latin typeface="Algerian" panose="04020705040A02060702" pitchFamily="82" charset="0"/>
              </a:rPr>
              <a:t>Home Page</a:t>
            </a:r>
          </a:p>
        </p:txBody>
      </p:sp>
    </p:spTree>
    <p:extLst>
      <p:ext uri="{BB962C8B-B14F-4D97-AF65-F5344CB8AC3E}">
        <p14:creationId xmlns:p14="http://schemas.microsoft.com/office/powerpoint/2010/main" val="622915440"/>
      </p:ext>
    </p:extLst>
  </p:cSld>
  <p:clrMapOvr>
    <a:masterClrMapping/>
  </p:clrMapOvr>
  <p:transition spd="slow" advTm="2000">
    <p:fade/>
  </p:transition>
</p:sld>
</file>

<file path=ppt/theme/theme1.xml><?xml version="1.0" encoding="utf-8"?>
<a:theme xmlns:a="http://schemas.openxmlformats.org/drawingml/2006/main" name="30183-creative-agency-1">
  <a:themeElements>
    <a:clrScheme name="Custom 4">
      <a:dk1>
        <a:sysClr val="windowText" lastClr="000000"/>
      </a:dk1>
      <a:lt1>
        <a:sysClr val="window" lastClr="FFFFFF"/>
      </a:lt1>
      <a:dk2>
        <a:srgbClr val="323232"/>
      </a:dk2>
      <a:lt2>
        <a:srgbClr val="E3DED1"/>
      </a:lt2>
      <a:accent1>
        <a:srgbClr val="FF0066"/>
      </a:accent1>
      <a:accent2>
        <a:srgbClr val="8A3FFC"/>
      </a:accent2>
      <a:accent3>
        <a:srgbClr val="FA4D56"/>
      </a:accent3>
      <a:accent4>
        <a:srgbClr val="F19A1B"/>
      </a:accent4>
      <a:accent5>
        <a:srgbClr val="08BDBA"/>
      </a:accent5>
      <a:accent6>
        <a:srgbClr val="0F62FE"/>
      </a:accent6>
      <a:hlink>
        <a:srgbClr val="24A148"/>
      </a:hlink>
      <a:folHlink>
        <a:srgbClr val="92D05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769</Words>
  <Application>Microsoft Office PowerPoint</Application>
  <PresentationFormat>Widescreen</PresentationFormat>
  <Paragraphs>122</Paragraphs>
  <Slides>19</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Algerian</vt:lpstr>
      <vt:lpstr>Arial</vt:lpstr>
      <vt:lpstr>Arvo</vt:lpstr>
      <vt:lpstr>Bradley Hand ITC</vt:lpstr>
      <vt:lpstr>Broadway</vt:lpstr>
      <vt:lpstr>Calibri</vt:lpstr>
      <vt:lpstr>Calibri Light</vt:lpstr>
      <vt:lpstr>Comic Sans MS</vt:lpstr>
      <vt:lpstr>Courier New</vt:lpstr>
      <vt:lpstr>Noto Sans Symbols</vt:lpstr>
      <vt:lpstr>Open Sans</vt:lpstr>
      <vt:lpstr>Roboto</vt:lpstr>
      <vt:lpstr>Times New Roman</vt:lpstr>
      <vt:lpstr>Wingdings</vt:lpstr>
      <vt:lpstr>30183-creative-agency-1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Sudip Prusty</cp:lastModifiedBy>
  <cp:revision>71</cp:revision>
  <dcterms:created xsi:type="dcterms:W3CDTF">2021-02-27T13:36:01Z</dcterms:created>
  <dcterms:modified xsi:type="dcterms:W3CDTF">2022-04-16T03:46:51Z</dcterms:modified>
</cp:coreProperties>
</file>